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2" r:id="rId3"/>
  </p:sldMasterIdLst>
  <p:notesMasterIdLst>
    <p:notesMasterId r:id="rId19"/>
  </p:notesMasterIdLst>
  <p:sldIdLst>
    <p:sldId id="276" r:id="rId4"/>
    <p:sldId id="275" r:id="rId5"/>
    <p:sldId id="260" r:id="rId6"/>
    <p:sldId id="267" r:id="rId7"/>
    <p:sldId id="316" r:id="rId8"/>
    <p:sldId id="261" r:id="rId9"/>
    <p:sldId id="278" r:id="rId10"/>
    <p:sldId id="315" r:id="rId11"/>
    <p:sldId id="269" r:id="rId12"/>
    <p:sldId id="279" r:id="rId13"/>
    <p:sldId id="263" r:id="rId14"/>
    <p:sldId id="270" r:id="rId15"/>
    <p:sldId id="271" r:id="rId16"/>
    <p:sldId id="282" r:id="rId17"/>
    <p:sldId id="277" r:id="rId18"/>
  </p:sldIdLst>
  <p:sldSz cx="12192000" cy="6858000"/>
  <p:notesSz cx="6858000" cy="9144000"/>
  <p:defaultTextStyle>
    <a:defPPr>
      <a:defRPr lang="fa-I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B1075"/>
    <a:srgbClr val="AB176C"/>
    <a:srgbClr val="FF3399"/>
    <a:srgbClr val="FFCC66"/>
    <a:srgbClr val="FF9933"/>
    <a:srgbClr val="FFCC00"/>
    <a:srgbClr val="7030A0"/>
    <a:srgbClr val="3194A6"/>
    <a:srgbClr val="92D050"/>
    <a:srgbClr val="EC4D3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300" autoAdjust="0"/>
    <p:restoredTop sz="94316" autoAdjust="0"/>
  </p:normalViewPr>
  <p:slideViewPr>
    <p:cSldViewPr snapToGrid="0">
      <p:cViewPr>
        <p:scale>
          <a:sx n="77" d="100"/>
          <a:sy n="77" d="100"/>
        </p:scale>
        <p:origin x="-528" y="324"/>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53" d="100"/>
          <a:sy n="53" d="100"/>
        </p:scale>
        <p:origin x="-2082" y="-9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3" Type="http://schemas.openxmlformats.org/officeDocument/2006/relationships/slideMaster" Target="slideMasters/slideMaster3.xml"/><Relationship Id="rId21" Type="http://schemas.openxmlformats.org/officeDocument/2006/relationships/viewProps" Target="view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tableStyles" Target="tableStyles.xml"/><Relationship Id="rId10" Type="http://schemas.openxmlformats.org/officeDocument/2006/relationships/slide" Target="slides/slide7.xml"/><Relationship Id="rId19" Type="http://schemas.openxmlformats.org/officeDocument/2006/relationships/notesMaster" Target="notesMasters/notesMaster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3886200" y="0"/>
            <a:ext cx="2971800" cy="457200"/>
          </a:xfrm>
          <a:prstGeom prst="rect">
            <a:avLst/>
          </a:prstGeom>
        </p:spPr>
        <p:txBody>
          <a:bodyPr vert="horz" lIns="91440" tIns="45720" rIns="91440" bIns="45720" rtlCol="1"/>
          <a:lstStyle>
            <a:lvl1pPr algn="r">
              <a:defRPr sz="1200"/>
            </a:lvl1pPr>
          </a:lstStyle>
          <a:p>
            <a:endParaRPr lang="fa-IR"/>
          </a:p>
        </p:txBody>
      </p:sp>
      <p:sp>
        <p:nvSpPr>
          <p:cNvPr id="3" name="Date Placeholder 2"/>
          <p:cNvSpPr>
            <a:spLocks noGrp="1"/>
          </p:cNvSpPr>
          <p:nvPr>
            <p:ph type="dt" idx="1"/>
          </p:nvPr>
        </p:nvSpPr>
        <p:spPr>
          <a:xfrm>
            <a:off x="1588" y="0"/>
            <a:ext cx="2971800" cy="457200"/>
          </a:xfrm>
          <a:prstGeom prst="rect">
            <a:avLst/>
          </a:prstGeom>
        </p:spPr>
        <p:txBody>
          <a:bodyPr vert="horz" lIns="91440" tIns="45720" rIns="91440" bIns="45720" rtlCol="1"/>
          <a:lstStyle>
            <a:lvl1pPr algn="l">
              <a:defRPr sz="1200"/>
            </a:lvl1pPr>
          </a:lstStyle>
          <a:p>
            <a:fld id="{56F28816-F9E7-4A80-B589-2B1C91720254}" type="datetimeFigureOut">
              <a:rPr lang="fa-IR" smtClean="0"/>
              <a:t>11/09/1445</a:t>
            </a:fld>
            <a:endParaRPr lang="fa-IR"/>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1" anchor="ctr"/>
          <a:lstStyle/>
          <a:p>
            <a:endParaRPr lang="fa-I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1"/>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a-IR"/>
          </a:p>
        </p:txBody>
      </p:sp>
      <p:sp>
        <p:nvSpPr>
          <p:cNvPr id="6" name="Footer Placeholder 5"/>
          <p:cNvSpPr>
            <a:spLocks noGrp="1"/>
          </p:cNvSpPr>
          <p:nvPr>
            <p:ph type="ftr" sz="quarter" idx="4"/>
          </p:nvPr>
        </p:nvSpPr>
        <p:spPr>
          <a:xfrm>
            <a:off x="3886200" y="8685213"/>
            <a:ext cx="2971800" cy="457200"/>
          </a:xfrm>
          <a:prstGeom prst="rect">
            <a:avLst/>
          </a:prstGeom>
        </p:spPr>
        <p:txBody>
          <a:bodyPr vert="horz" lIns="91440" tIns="45720" rIns="91440" bIns="45720" rtlCol="1" anchor="b"/>
          <a:lstStyle>
            <a:lvl1pPr algn="r">
              <a:defRPr sz="1200"/>
            </a:lvl1pPr>
          </a:lstStyle>
          <a:p>
            <a:endParaRPr lang="fa-IR"/>
          </a:p>
        </p:txBody>
      </p:sp>
      <p:sp>
        <p:nvSpPr>
          <p:cNvPr id="7" name="Slide Number Placeholder 6"/>
          <p:cNvSpPr>
            <a:spLocks noGrp="1"/>
          </p:cNvSpPr>
          <p:nvPr>
            <p:ph type="sldNum" sz="quarter" idx="5"/>
          </p:nvPr>
        </p:nvSpPr>
        <p:spPr>
          <a:xfrm>
            <a:off x="1588" y="8685213"/>
            <a:ext cx="2971800" cy="457200"/>
          </a:xfrm>
          <a:prstGeom prst="rect">
            <a:avLst/>
          </a:prstGeom>
        </p:spPr>
        <p:txBody>
          <a:bodyPr vert="horz" lIns="91440" tIns="45720" rIns="91440" bIns="45720" rtlCol="1" anchor="b"/>
          <a:lstStyle>
            <a:lvl1pPr algn="l">
              <a:defRPr sz="1200"/>
            </a:lvl1pPr>
          </a:lstStyle>
          <a:p>
            <a:fld id="{DC8C625F-66B6-4A5A-B47B-79CD02CAFF0A}" type="slidenum">
              <a:rPr lang="fa-IR" smtClean="0"/>
              <a:t>‹#›</a:t>
            </a:fld>
            <a:endParaRPr lang="fa-IR"/>
          </a:p>
        </p:txBody>
      </p:sp>
    </p:spTree>
    <p:extLst>
      <p:ext uri="{BB962C8B-B14F-4D97-AF65-F5344CB8AC3E}">
        <p14:creationId xmlns:p14="http://schemas.microsoft.com/office/powerpoint/2010/main" val="1011302396"/>
      </p:ext>
    </p:extLst>
  </p:cSld>
  <p:clrMap bg1="lt1" tx1="dk1" bg2="lt2" tx2="dk2" accent1="accent1" accent2="accent2" accent3="accent3" accent4="accent4" accent5="accent5" accent6="accent6" hlink="hlink" folHlink="folHlink"/>
  <p:notesStyle>
    <a:lvl1pPr marL="0" algn="r" defTabSz="914400" rtl="1" eaLnBrk="1" latinLnBrk="0" hangingPunct="1">
      <a:defRPr sz="1200" kern="1200">
        <a:solidFill>
          <a:schemeClr val="tx1"/>
        </a:solidFill>
        <a:latin typeface="+mn-lt"/>
        <a:ea typeface="+mn-ea"/>
        <a:cs typeface="+mn-cs"/>
      </a:defRPr>
    </a:lvl1pPr>
    <a:lvl2pPr marL="457200" algn="r" defTabSz="914400" rtl="1" eaLnBrk="1" latinLnBrk="0" hangingPunct="1">
      <a:defRPr sz="1200" kern="1200">
        <a:solidFill>
          <a:schemeClr val="tx1"/>
        </a:solidFill>
        <a:latin typeface="+mn-lt"/>
        <a:ea typeface="+mn-ea"/>
        <a:cs typeface="+mn-cs"/>
      </a:defRPr>
    </a:lvl2pPr>
    <a:lvl3pPr marL="914400" algn="r" defTabSz="914400" rtl="1" eaLnBrk="1" latinLnBrk="0" hangingPunct="1">
      <a:defRPr sz="1200" kern="1200">
        <a:solidFill>
          <a:schemeClr val="tx1"/>
        </a:solidFill>
        <a:latin typeface="+mn-lt"/>
        <a:ea typeface="+mn-ea"/>
        <a:cs typeface="+mn-cs"/>
      </a:defRPr>
    </a:lvl3pPr>
    <a:lvl4pPr marL="1371600" algn="r" defTabSz="914400" rtl="1" eaLnBrk="1" latinLnBrk="0" hangingPunct="1">
      <a:defRPr sz="1200" kern="1200">
        <a:solidFill>
          <a:schemeClr val="tx1"/>
        </a:solidFill>
        <a:latin typeface="+mn-lt"/>
        <a:ea typeface="+mn-ea"/>
        <a:cs typeface="+mn-cs"/>
      </a:defRPr>
    </a:lvl4pPr>
    <a:lvl5pPr marL="1828800" algn="r" defTabSz="914400" rtl="1" eaLnBrk="1" latinLnBrk="0" hangingPunct="1">
      <a:defRPr sz="1200" kern="1200">
        <a:solidFill>
          <a:schemeClr val="tx1"/>
        </a:solidFill>
        <a:latin typeface="+mn-lt"/>
        <a:ea typeface="+mn-ea"/>
        <a:cs typeface="+mn-cs"/>
      </a:defRPr>
    </a:lvl5pPr>
    <a:lvl6pPr marL="2286000" algn="r" defTabSz="914400" rtl="1" eaLnBrk="1" latinLnBrk="0" hangingPunct="1">
      <a:defRPr sz="1200" kern="1200">
        <a:solidFill>
          <a:schemeClr val="tx1"/>
        </a:solidFill>
        <a:latin typeface="+mn-lt"/>
        <a:ea typeface="+mn-ea"/>
        <a:cs typeface="+mn-cs"/>
      </a:defRPr>
    </a:lvl6pPr>
    <a:lvl7pPr marL="2743200" algn="r" defTabSz="914400" rtl="1" eaLnBrk="1" latinLnBrk="0" hangingPunct="1">
      <a:defRPr sz="1200" kern="1200">
        <a:solidFill>
          <a:schemeClr val="tx1"/>
        </a:solidFill>
        <a:latin typeface="+mn-lt"/>
        <a:ea typeface="+mn-ea"/>
        <a:cs typeface="+mn-cs"/>
      </a:defRPr>
    </a:lvl7pPr>
    <a:lvl8pPr marL="3200400" algn="r" defTabSz="914400" rtl="1" eaLnBrk="1" latinLnBrk="0" hangingPunct="1">
      <a:defRPr sz="1200" kern="1200">
        <a:solidFill>
          <a:schemeClr val="tx1"/>
        </a:solidFill>
        <a:latin typeface="+mn-lt"/>
        <a:ea typeface="+mn-ea"/>
        <a:cs typeface="+mn-cs"/>
      </a:defRPr>
    </a:lvl8pPr>
    <a:lvl9pPr marL="3657600" algn="r" defTabSz="914400" rtl="1"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a-IR"/>
          </a:p>
        </p:txBody>
      </p:sp>
      <p:sp>
        <p:nvSpPr>
          <p:cNvPr id="4" name="Slide Number Placeholder 3"/>
          <p:cNvSpPr>
            <a:spLocks noGrp="1"/>
          </p:cNvSpPr>
          <p:nvPr>
            <p:ph type="sldNum" sz="quarter" idx="10"/>
          </p:nvPr>
        </p:nvSpPr>
        <p:spPr/>
        <p:txBody>
          <a:bodyPr/>
          <a:lstStyle/>
          <a:p>
            <a:fld id="{DC8C625F-66B6-4A5A-B47B-79CD02CAFF0A}" type="slidenum">
              <a:rPr lang="fa-IR" smtClean="0"/>
              <a:t>1</a:t>
            </a:fld>
            <a:endParaRPr lang="fa-IR"/>
          </a:p>
        </p:txBody>
      </p:sp>
    </p:spTree>
    <p:extLst>
      <p:ext uri="{BB962C8B-B14F-4D97-AF65-F5344CB8AC3E}">
        <p14:creationId xmlns:p14="http://schemas.microsoft.com/office/powerpoint/2010/main" val="6522396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8695BA4-154A-411A-9611-D0A6C6E4620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fa-IR"/>
          </a:p>
        </p:txBody>
      </p:sp>
      <p:sp>
        <p:nvSpPr>
          <p:cNvPr id="3" name="Subtitle 2">
            <a:extLst>
              <a:ext uri="{FF2B5EF4-FFF2-40B4-BE49-F238E27FC236}">
                <a16:creationId xmlns:a16="http://schemas.microsoft.com/office/drawing/2014/main" xmlns="" id="{4E556C3B-CFEE-49E8-A3C9-11F35DA0843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fa-IR"/>
          </a:p>
        </p:txBody>
      </p:sp>
      <p:sp>
        <p:nvSpPr>
          <p:cNvPr id="4" name="Date Placeholder 3">
            <a:extLst>
              <a:ext uri="{FF2B5EF4-FFF2-40B4-BE49-F238E27FC236}">
                <a16:creationId xmlns:a16="http://schemas.microsoft.com/office/drawing/2014/main" xmlns="" id="{CF047806-E96D-414A-B3BD-097DA866B000}"/>
              </a:ext>
            </a:extLst>
          </p:cNvPr>
          <p:cNvSpPr>
            <a:spLocks noGrp="1"/>
          </p:cNvSpPr>
          <p:nvPr>
            <p:ph type="dt" sz="half" idx="10"/>
          </p:nvPr>
        </p:nvSpPr>
        <p:spPr/>
        <p:txBody>
          <a:bodyPr/>
          <a:lstStyle/>
          <a:p>
            <a:fld id="{1E921633-0262-4C15-A23E-4CE31F0163CD}" type="datetimeFigureOut">
              <a:rPr lang="fa-IR" smtClean="0"/>
              <a:t>11/09/1445</a:t>
            </a:fld>
            <a:endParaRPr lang="fa-IR"/>
          </a:p>
        </p:txBody>
      </p:sp>
      <p:sp>
        <p:nvSpPr>
          <p:cNvPr id="5" name="Footer Placeholder 4">
            <a:extLst>
              <a:ext uri="{FF2B5EF4-FFF2-40B4-BE49-F238E27FC236}">
                <a16:creationId xmlns:a16="http://schemas.microsoft.com/office/drawing/2014/main" xmlns="" id="{FF9E4DB2-116A-4611-A8DF-D908E3D30C5E}"/>
              </a:ext>
            </a:extLst>
          </p:cNvPr>
          <p:cNvSpPr>
            <a:spLocks noGrp="1"/>
          </p:cNvSpPr>
          <p:nvPr>
            <p:ph type="ftr" sz="quarter" idx="11"/>
          </p:nvPr>
        </p:nvSpPr>
        <p:spPr/>
        <p:txBody>
          <a:bodyPr/>
          <a:lstStyle/>
          <a:p>
            <a:endParaRPr lang="fa-IR"/>
          </a:p>
        </p:txBody>
      </p:sp>
      <p:sp>
        <p:nvSpPr>
          <p:cNvPr id="6" name="Slide Number Placeholder 5">
            <a:extLst>
              <a:ext uri="{FF2B5EF4-FFF2-40B4-BE49-F238E27FC236}">
                <a16:creationId xmlns:a16="http://schemas.microsoft.com/office/drawing/2014/main" xmlns="" id="{A5D55024-4E23-4597-9470-970E487596BB}"/>
              </a:ext>
            </a:extLst>
          </p:cNvPr>
          <p:cNvSpPr>
            <a:spLocks noGrp="1"/>
          </p:cNvSpPr>
          <p:nvPr>
            <p:ph type="sldNum" sz="quarter" idx="12"/>
          </p:nvPr>
        </p:nvSpPr>
        <p:spPr/>
        <p:txBody>
          <a:bodyPr/>
          <a:lstStyle/>
          <a:p>
            <a:fld id="{4528B275-8B1D-4903-A28E-E62C6D04B683}" type="slidenum">
              <a:rPr lang="fa-IR" smtClean="0"/>
              <a:t>‹#›</a:t>
            </a:fld>
            <a:endParaRPr lang="fa-IR"/>
          </a:p>
        </p:txBody>
      </p:sp>
    </p:spTree>
    <p:extLst>
      <p:ext uri="{BB962C8B-B14F-4D97-AF65-F5344CB8AC3E}">
        <p14:creationId xmlns:p14="http://schemas.microsoft.com/office/powerpoint/2010/main" val="38887857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981CA6C-F32F-4692-9071-4167FFC7DB11}"/>
              </a:ext>
            </a:extLst>
          </p:cNvPr>
          <p:cNvSpPr>
            <a:spLocks noGrp="1"/>
          </p:cNvSpPr>
          <p:nvPr>
            <p:ph type="title"/>
          </p:nvPr>
        </p:nvSpPr>
        <p:spPr/>
        <p:txBody>
          <a:bodyPr/>
          <a:lstStyle/>
          <a:p>
            <a:r>
              <a:rPr lang="en-US"/>
              <a:t>Click to edit Master title style</a:t>
            </a:r>
            <a:endParaRPr lang="fa-IR"/>
          </a:p>
        </p:txBody>
      </p:sp>
      <p:sp>
        <p:nvSpPr>
          <p:cNvPr id="3" name="Vertical Text Placeholder 2">
            <a:extLst>
              <a:ext uri="{FF2B5EF4-FFF2-40B4-BE49-F238E27FC236}">
                <a16:creationId xmlns:a16="http://schemas.microsoft.com/office/drawing/2014/main" xmlns="" id="{872151C6-4DB1-4366-BF54-4BD4D5AE9FBB}"/>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a-IR"/>
          </a:p>
        </p:txBody>
      </p:sp>
      <p:sp>
        <p:nvSpPr>
          <p:cNvPr id="4" name="Date Placeholder 3">
            <a:extLst>
              <a:ext uri="{FF2B5EF4-FFF2-40B4-BE49-F238E27FC236}">
                <a16:creationId xmlns:a16="http://schemas.microsoft.com/office/drawing/2014/main" xmlns="" id="{807D32A9-9290-4D24-AA65-D2958B039CC6}"/>
              </a:ext>
            </a:extLst>
          </p:cNvPr>
          <p:cNvSpPr>
            <a:spLocks noGrp="1"/>
          </p:cNvSpPr>
          <p:nvPr>
            <p:ph type="dt" sz="half" idx="10"/>
          </p:nvPr>
        </p:nvSpPr>
        <p:spPr/>
        <p:txBody>
          <a:bodyPr/>
          <a:lstStyle/>
          <a:p>
            <a:fld id="{1E921633-0262-4C15-A23E-4CE31F0163CD}" type="datetimeFigureOut">
              <a:rPr lang="fa-IR" smtClean="0"/>
              <a:t>11/09/1445</a:t>
            </a:fld>
            <a:endParaRPr lang="fa-IR"/>
          </a:p>
        </p:txBody>
      </p:sp>
      <p:sp>
        <p:nvSpPr>
          <p:cNvPr id="5" name="Footer Placeholder 4">
            <a:extLst>
              <a:ext uri="{FF2B5EF4-FFF2-40B4-BE49-F238E27FC236}">
                <a16:creationId xmlns:a16="http://schemas.microsoft.com/office/drawing/2014/main" xmlns="" id="{4970B80F-D3DA-4EF2-9858-855B8252DFD1}"/>
              </a:ext>
            </a:extLst>
          </p:cNvPr>
          <p:cNvSpPr>
            <a:spLocks noGrp="1"/>
          </p:cNvSpPr>
          <p:nvPr>
            <p:ph type="ftr" sz="quarter" idx="11"/>
          </p:nvPr>
        </p:nvSpPr>
        <p:spPr/>
        <p:txBody>
          <a:bodyPr/>
          <a:lstStyle/>
          <a:p>
            <a:endParaRPr lang="fa-IR"/>
          </a:p>
        </p:txBody>
      </p:sp>
      <p:sp>
        <p:nvSpPr>
          <p:cNvPr id="6" name="Slide Number Placeholder 5">
            <a:extLst>
              <a:ext uri="{FF2B5EF4-FFF2-40B4-BE49-F238E27FC236}">
                <a16:creationId xmlns:a16="http://schemas.microsoft.com/office/drawing/2014/main" xmlns="" id="{E9A2DF92-CCFF-4B77-8ADD-DDD8B6DBBCDC}"/>
              </a:ext>
            </a:extLst>
          </p:cNvPr>
          <p:cNvSpPr>
            <a:spLocks noGrp="1"/>
          </p:cNvSpPr>
          <p:nvPr>
            <p:ph type="sldNum" sz="quarter" idx="12"/>
          </p:nvPr>
        </p:nvSpPr>
        <p:spPr/>
        <p:txBody>
          <a:bodyPr/>
          <a:lstStyle/>
          <a:p>
            <a:fld id="{4528B275-8B1D-4903-A28E-E62C6D04B683}" type="slidenum">
              <a:rPr lang="fa-IR" smtClean="0"/>
              <a:t>‹#›</a:t>
            </a:fld>
            <a:endParaRPr lang="fa-IR"/>
          </a:p>
        </p:txBody>
      </p:sp>
    </p:spTree>
    <p:extLst>
      <p:ext uri="{BB962C8B-B14F-4D97-AF65-F5344CB8AC3E}">
        <p14:creationId xmlns:p14="http://schemas.microsoft.com/office/powerpoint/2010/main" val="19896193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3603D46B-73DC-4B0E-87F0-27869DFE875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fa-IR"/>
          </a:p>
        </p:txBody>
      </p:sp>
      <p:sp>
        <p:nvSpPr>
          <p:cNvPr id="3" name="Vertical Text Placeholder 2">
            <a:extLst>
              <a:ext uri="{FF2B5EF4-FFF2-40B4-BE49-F238E27FC236}">
                <a16:creationId xmlns:a16="http://schemas.microsoft.com/office/drawing/2014/main" xmlns="" id="{982B6138-8933-4593-AB59-885FA9DB9464}"/>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a-IR"/>
          </a:p>
        </p:txBody>
      </p:sp>
      <p:sp>
        <p:nvSpPr>
          <p:cNvPr id="4" name="Date Placeholder 3">
            <a:extLst>
              <a:ext uri="{FF2B5EF4-FFF2-40B4-BE49-F238E27FC236}">
                <a16:creationId xmlns:a16="http://schemas.microsoft.com/office/drawing/2014/main" xmlns="" id="{1D0759F8-85F0-4E82-B817-E5E269C16800}"/>
              </a:ext>
            </a:extLst>
          </p:cNvPr>
          <p:cNvSpPr>
            <a:spLocks noGrp="1"/>
          </p:cNvSpPr>
          <p:nvPr>
            <p:ph type="dt" sz="half" idx="10"/>
          </p:nvPr>
        </p:nvSpPr>
        <p:spPr/>
        <p:txBody>
          <a:bodyPr/>
          <a:lstStyle/>
          <a:p>
            <a:fld id="{1E921633-0262-4C15-A23E-4CE31F0163CD}" type="datetimeFigureOut">
              <a:rPr lang="fa-IR" smtClean="0"/>
              <a:t>11/09/1445</a:t>
            </a:fld>
            <a:endParaRPr lang="fa-IR"/>
          </a:p>
        </p:txBody>
      </p:sp>
      <p:sp>
        <p:nvSpPr>
          <p:cNvPr id="5" name="Footer Placeholder 4">
            <a:extLst>
              <a:ext uri="{FF2B5EF4-FFF2-40B4-BE49-F238E27FC236}">
                <a16:creationId xmlns:a16="http://schemas.microsoft.com/office/drawing/2014/main" xmlns="" id="{9B7F7763-ADF2-43F4-AAE1-31A7C8404156}"/>
              </a:ext>
            </a:extLst>
          </p:cNvPr>
          <p:cNvSpPr>
            <a:spLocks noGrp="1"/>
          </p:cNvSpPr>
          <p:nvPr>
            <p:ph type="ftr" sz="quarter" idx="11"/>
          </p:nvPr>
        </p:nvSpPr>
        <p:spPr/>
        <p:txBody>
          <a:bodyPr/>
          <a:lstStyle/>
          <a:p>
            <a:endParaRPr lang="fa-IR"/>
          </a:p>
        </p:txBody>
      </p:sp>
      <p:sp>
        <p:nvSpPr>
          <p:cNvPr id="6" name="Slide Number Placeholder 5">
            <a:extLst>
              <a:ext uri="{FF2B5EF4-FFF2-40B4-BE49-F238E27FC236}">
                <a16:creationId xmlns:a16="http://schemas.microsoft.com/office/drawing/2014/main" xmlns="" id="{072B5A9E-6571-49DC-BD26-5CF57CA90123}"/>
              </a:ext>
            </a:extLst>
          </p:cNvPr>
          <p:cNvSpPr>
            <a:spLocks noGrp="1"/>
          </p:cNvSpPr>
          <p:nvPr>
            <p:ph type="sldNum" sz="quarter" idx="12"/>
          </p:nvPr>
        </p:nvSpPr>
        <p:spPr/>
        <p:txBody>
          <a:bodyPr/>
          <a:lstStyle/>
          <a:p>
            <a:fld id="{4528B275-8B1D-4903-A28E-E62C6D04B683}" type="slidenum">
              <a:rPr lang="fa-IR" smtClean="0"/>
              <a:t>‹#›</a:t>
            </a:fld>
            <a:endParaRPr lang="fa-IR"/>
          </a:p>
        </p:txBody>
      </p:sp>
    </p:spTree>
    <p:extLst>
      <p:ext uri="{BB962C8B-B14F-4D97-AF65-F5344CB8AC3E}">
        <p14:creationId xmlns:p14="http://schemas.microsoft.com/office/powerpoint/2010/main" val="18290045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fa-I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fa-IR"/>
          </a:p>
        </p:txBody>
      </p:sp>
      <p:sp>
        <p:nvSpPr>
          <p:cNvPr id="4" name="Date Placeholder 3"/>
          <p:cNvSpPr>
            <a:spLocks noGrp="1"/>
          </p:cNvSpPr>
          <p:nvPr>
            <p:ph type="dt" sz="half" idx="10"/>
          </p:nvPr>
        </p:nvSpPr>
        <p:spPr/>
        <p:txBody>
          <a:bodyPr/>
          <a:lstStyle/>
          <a:p>
            <a:fld id="{D4398AFA-93EC-4F29-87CB-7EE38B3DD4DF}" type="datetimeFigureOut">
              <a:rPr lang="fa-IR" smtClean="0"/>
              <a:t>11/09/1445</a:t>
            </a:fld>
            <a:endParaRPr lang="fa-IR"/>
          </a:p>
        </p:txBody>
      </p:sp>
      <p:sp>
        <p:nvSpPr>
          <p:cNvPr id="5" name="Footer Placeholder 4"/>
          <p:cNvSpPr>
            <a:spLocks noGrp="1"/>
          </p:cNvSpPr>
          <p:nvPr>
            <p:ph type="ftr" sz="quarter" idx="11"/>
          </p:nvPr>
        </p:nvSpPr>
        <p:spPr/>
        <p:txBody>
          <a:bodyPr/>
          <a:lstStyle/>
          <a:p>
            <a:endParaRPr lang="fa-IR"/>
          </a:p>
        </p:txBody>
      </p:sp>
      <p:sp>
        <p:nvSpPr>
          <p:cNvPr id="6" name="Slide Number Placeholder 5"/>
          <p:cNvSpPr>
            <a:spLocks noGrp="1"/>
          </p:cNvSpPr>
          <p:nvPr>
            <p:ph type="sldNum" sz="quarter" idx="12"/>
          </p:nvPr>
        </p:nvSpPr>
        <p:spPr/>
        <p:txBody>
          <a:bodyPr/>
          <a:lstStyle/>
          <a:p>
            <a:fld id="{6A7AD048-42BA-4B9B-84BB-F74E510B1B9C}" type="slidenum">
              <a:rPr lang="fa-IR" smtClean="0"/>
              <a:t>‹#›</a:t>
            </a:fld>
            <a:endParaRPr lang="fa-IR"/>
          </a:p>
        </p:txBody>
      </p:sp>
    </p:spTree>
    <p:extLst>
      <p:ext uri="{BB962C8B-B14F-4D97-AF65-F5344CB8AC3E}">
        <p14:creationId xmlns:p14="http://schemas.microsoft.com/office/powerpoint/2010/main" val="222056246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a-I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a-IR"/>
          </a:p>
        </p:txBody>
      </p:sp>
      <p:sp>
        <p:nvSpPr>
          <p:cNvPr id="4" name="Date Placeholder 3"/>
          <p:cNvSpPr>
            <a:spLocks noGrp="1"/>
          </p:cNvSpPr>
          <p:nvPr>
            <p:ph type="dt" sz="half" idx="10"/>
          </p:nvPr>
        </p:nvSpPr>
        <p:spPr/>
        <p:txBody>
          <a:bodyPr/>
          <a:lstStyle/>
          <a:p>
            <a:fld id="{D4398AFA-93EC-4F29-87CB-7EE38B3DD4DF}" type="datetimeFigureOut">
              <a:rPr lang="fa-IR" smtClean="0"/>
              <a:t>11/09/1445</a:t>
            </a:fld>
            <a:endParaRPr lang="fa-IR"/>
          </a:p>
        </p:txBody>
      </p:sp>
      <p:sp>
        <p:nvSpPr>
          <p:cNvPr id="5" name="Footer Placeholder 4"/>
          <p:cNvSpPr>
            <a:spLocks noGrp="1"/>
          </p:cNvSpPr>
          <p:nvPr>
            <p:ph type="ftr" sz="quarter" idx="11"/>
          </p:nvPr>
        </p:nvSpPr>
        <p:spPr/>
        <p:txBody>
          <a:bodyPr/>
          <a:lstStyle/>
          <a:p>
            <a:endParaRPr lang="fa-IR"/>
          </a:p>
        </p:txBody>
      </p:sp>
      <p:sp>
        <p:nvSpPr>
          <p:cNvPr id="6" name="Slide Number Placeholder 5"/>
          <p:cNvSpPr>
            <a:spLocks noGrp="1"/>
          </p:cNvSpPr>
          <p:nvPr>
            <p:ph type="sldNum" sz="quarter" idx="12"/>
          </p:nvPr>
        </p:nvSpPr>
        <p:spPr/>
        <p:txBody>
          <a:bodyPr/>
          <a:lstStyle/>
          <a:p>
            <a:fld id="{6A7AD048-42BA-4B9B-84BB-F74E510B1B9C}" type="slidenum">
              <a:rPr lang="fa-IR" smtClean="0"/>
              <a:t>‹#›</a:t>
            </a:fld>
            <a:endParaRPr lang="fa-IR"/>
          </a:p>
        </p:txBody>
      </p:sp>
    </p:spTree>
    <p:extLst>
      <p:ext uri="{BB962C8B-B14F-4D97-AF65-F5344CB8AC3E}">
        <p14:creationId xmlns:p14="http://schemas.microsoft.com/office/powerpoint/2010/main" val="162226407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fa-I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D4398AFA-93EC-4F29-87CB-7EE38B3DD4DF}" type="datetimeFigureOut">
              <a:rPr lang="fa-IR" smtClean="0"/>
              <a:t>11/09/1445</a:t>
            </a:fld>
            <a:endParaRPr lang="fa-IR"/>
          </a:p>
        </p:txBody>
      </p:sp>
      <p:sp>
        <p:nvSpPr>
          <p:cNvPr id="5" name="Footer Placeholder 4"/>
          <p:cNvSpPr>
            <a:spLocks noGrp="1"/>
          </p:cNvSpPr>
          <p:nvPr>
            <p:ph type="ftr" sz="quarter" idx="11"/>
          </p:nvPr>
        </p:nvSpPr>
        <p:spPr/>
        <p:txBody>
          <a:bodyPr/>
          <a:lstStyle/>
          <a:p>
            <a:endParaRPr lang="fa-IR"/>
          </a:p>
        </p:txBody>
      </p:sp>
      <p:sp>
        <p:nvSpPr>
          <p:cNvPr id="6" name="Slide Number Placeholder 5"/>
          <p:cNvSpPr>
            <a:spLocks noGrp="1"/>
          </p:cNvSpPr>
          <p:nvPr>
            <p:ph type="sldNum" sz="quarter" idx="12"/>
          </p:nvPr>
        </p:nvSpPr>
        <p:spPr/>
        <p:txBody>
          <a:bodyPr/>
          <a:lstStyle/>
          <a:p>
            <a:fld id="{6A7AD048-42BA-4B9B-84BB-F74E510B1B9C}" type="slidenum">
              <a:rPr lang="fa-IR" smtClean="0"/>
              <a:t>‹#›</a:t>
            </a:fld>
            <a:endParaRPr lang="fa-IR"/>
          </a:p>
        </p:txBody>
      </p:sp>
    </p:spTree>
    <p:extLst>
      <p:ext uri="{BB962C8B-B14F-4D97-AF65-F5344CB8AC3E}">
        <p14:creationId xmlns:p14="http://schemas.microsoft.com/office/powerpoint/2010/main" val="421201106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a-I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a-I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a-IR"/>
          </a:p>
        </p:txBody>
      </p:sp>
      <p:sp>
        <p:nvSpPr>
          <p:cNvPr id="5" name="Date Placeholder 4"/>
          <p:cNvSpPr>
            <a:spLocks noGrp="1"/>
          </p:cNvSpPr>
          <p:nvPr>
            <p:ph type="dt" sz="half" idx="10"/>
          </p:nvPr>
        </p:nvSpPr>
        <p:spPr/>
        <p:txBody>
          <a:bodyPr/>
          <a:lstStyle/>
          <a:p>
            <a:fld id="{D4398AFA-93EC-4F29-87CB-7EE38B3DD4DF}" type="datetimeFigureOut">
              <a:rPr lang="fa-IR" smtClean="0"/>
              <a:t>11/09/1445</a:t>
            </a:fld>
            <a:endParaRPr lang="fa-IR"/>
          </a:p>
        </p:txBody>
      </p:sp>
      <p:sp>
        <p:nvSpPr>
          <p:cNvPr id="6" name="Footer Placeholder 5"/>
          <p:cNvSpPr>
            <a:spLocks noGrp="1"/>
          </p:cNvSpPr>
          <p:nvPr>
            <p:ph type="ftr" sz="quarter" idx="11"/>
          </p:nvPr>
        </p:nvSpPr>
        <p:spPr/>
        <p:txBody>
          <a:bodyPr/>
          <a:lstStyle/>
          <a:p>
            <a:endParaRPr lang="fa-IR"/>
          </a:p>
        </p:txBody>
      </p:sp>
      <p:sp>
        <p:nvSpPr>
          <p:cNvPr id="7" name="Slide Number Placeholder 6"/>
          <p:cNvSpPr>
            <a:spLocks noGrp="1"/>
          </p:cNvSpPr>
          <p:nvPr>
            <p:ph type="sldNum" sz="quarter" idx="12"/>
          </p:nvPr>
        </p:nvSpPr>
        <p:spPr/>
        <p:txBody>
          <a:bodyPr/>
          <a:lstStyle/>
          <a:p>
            <a:fld id="{6A7AD048-42BA-4B9B-84BB-F74E510B1B9C}" type="slidenum">
              <a:rPr lang="fa-IR" smtClean="0"/>
              <a:t>‹#›</a:t>
            </a:fld>
            <a:endParaRPr lang="fa-IR"/>
          </a:p>
        </p:txBody>
      </p:sp>
    </p:spTree>
    <p:extLst>
      <p:ext uri="{BB962C8B-B14F-4D97-AF65-F5344CB8AC3E}">
        <p14:creationId xmlns:p14="http://schemas.microsoft.com/office/powerpoint/2010/main" val="42589422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fa-I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a-I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a-IR"/>
          </a:p>
        </p:txBody>
      </p:sp>
      <p:sp>
        <p:nvSpPr>
          <p:cNvPr id="7" name="Date Placeholder 6"/>
          <p:cNvSpPr>
            <a:spLocks noGrp="1"/>
          </p:cNvSpPr>
          <p:nvPr>
            <p:ph type="dt" sz="half" idx="10"/>
          </p:nvPr>
        </p:nvSpPr>
        <p:spPr/>
        <p:txBody>
          <a:bodyPr/>
          <a:lstStyle/>
          <a:p>
            <a:fld id="{D4398AFA-93EC-4F29-87CB-7EE38B3DD4DF}" type="datetimeFigureOut">
              <a:rPr lang="fa-IR" smtClean="0"/>
              <a:t>11/09/1445</a:t>
            </a:fld>
            <a:endParaRPr lang="fa-IR"/>
          </a:p>
        </p:txBody>
      </p:sp>
      <p:sp>
        <p:nvSpPr>
          <p:cNvPr id="8" name="Footer Placeholder 7"/>
          <p:cNvSpPr>
            <a:spLocks noGrp="1"/>
          </p:cNvSpPr>
          <p:nvPr>
            <p:ph type="ftr" sz="quarter" idx="11"/>
          </p:nvPr>
        </p:nvSpPr>
        <p:spPr/>
        <p:txBody>
          <a:bodyPr/>
          <a:lstStyle/>
          <a:p>
            <a:endParaRPr lang="fa-IR"/>
          </a:p>
        </p:txBody>
      </p:sp>
      <p:sp>
        <p:nvSpPr>
          <p:cNvPr id="9" name="Slide Number Placeholder 8"/>
          <p:cNvSpPr>
            <a:spLocks noGrp="1"/>
          </p:cNvSpPr>
          <p:nvPr>
            <p:ph type="sldNum" sz="quarter" idx="12"/>
          </p:nvPr>
        </p:nvSpPr>
        <p:spPr/>
        <p:txBody>
          <a:bodyPr/>
          <a:lstStyle/>
          <a:p>
            <a:fld id="{6A7AD048-42BA-4B9B-84BB-F74E510B1B9C}" type="slidenum">
              <a:rPr lang="fa-IR" smtClean="0"/>
              <a:t>‹#›</a:t>
            </a:fld>
            <a:endParaRPr lang="fa-IR"/>
          </a:p>
        </p:txBody>
      </p:sp>
    </p:spTree>
    <p:extLst>
      <p:ext uri="{BB962C8B-B14F-4D97-AF65-F5344CB8AC3E}">
        <p14:creationId xmlns:p14="http://schemas.microsoft.com/office/powerpoint/2010/main" val="82255229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a-IR"/>
          </a:p>
        </p:txBody>
      </p:sp>
      <p:sp>
        <p:nvSpPr>
          <p:cNvPr id="3" name="Date Placeholder 2"/>
          <p:cNvSpPr>
            <a:spLocks noGrp="1"/>
          </p:cNvSpPr>
          <p:nvPr>
            <p:ph type="dt" sz="half" idx="10"/>
          </p:nvPr>
        </p:nvSpPr>
        <p:spPr/>
        <p:txBody>
          <a:bodyPr/>
          <a:lstStyle/>
          <a:p>
            <a:fld id="{D4398AFA-93EC-4F29-87CB-7EE38B3DD4DF}" type="datetimeFigureOut">
              <a:rPr lang="fa-IR" smtClean="0"/>
              <a:t>11/09/1445</a:t>
            </a:fld>
            <a:endParaRPr lang="fa-IR"/>
          </a:p>
        </p:txBody>
      </p:sp>
      <p:sp>
        <p:nvSpPr>
          <p:cNvPr id="4" name="Footer Placeholder 3"/>
          <p:cNvSpPr>
            <a:spLocks noGrp="1"/>
          </p:cNvSpPr>
          <p:nvPr>
            <p:ph type="ftr" sz="quarter" idx="11"/>
          </p:nvPr>
        </p:nvSpPr>
        <p:spPr/>
        <p:txBody>
          <a:bodyPr/>
          <a:lstStyle/>
          <a:p>
            <a:endParaRPr lang="fa-IR"/>
          </a:p>
        </p:txBody>
      </p:sp>
      <p:sp>
        <p:nvSpPr>
          <p:cNvPr id="5" name="Slide Number Placeholder 4"/>
          <p:cNvSpPr>
            <a:spLocks noGrp="1"/>
          </p:cNvSpPr>
          <p:nvPr>
            <p:ph type="sldNum" sz="quarter" idx="12"/>
          </p:nvPr>
        </p:nvSpPr>
        <p:spPr/>
        <p:txBody>
          <a:bodyPr/>
          <a:lstStyle/>
          <a:p>
            <a:fld id="{6A7AD048-42BA-4B9B-84BB-F74E510B1B9C}" type="slidenum">
              <a:rPr lang="fa-IR" smtClean="0"/>
              <a:t>‹#›</a:t>
            </a:fld>
            <a:endParaRPr lang="fa-IR"/>
          </a:p>
        </p:txBody>
      </p:sp>
    </p:spTree>
    <p:extLst>
      <p:ext uri="{BB962C8B-B14F-4D97-AF65-F5344CB8AC3E}">
        <p14:creationId xmlns:p14="http://schemas.microsoft.com/office/powerpoint/2010/main" val="374871014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4398AFA-93EC-4F29-87CB-7EE38B3DD4DF}" type="datetimeFigureOut">
              <a:rPr lang="fa-IR" smtClean="0"/>
              <a:t>11/09/1445</a:t>
            </a:fld>
            <a:endParaRPr lang="fa-IR"/>
          </a:p>
        </p:txBody>
      </p:sp>
      <p:sp>
        <p:nvSpPr>
          <p:cNvPr id="3" name="Footer Placeholder 2"/>
          <p:cNvSpPr>
            <a:spLocks noGrp="1"/>
          </p:cNvSpPr>
          <p:nvPr>
            <p:ph type="ftr" sz="quarter" idx="11"/>
          </p:nvPr>
        </p:nvSpPr>
        <p:spPr/>
        <p:txBody>
          <a:bodyPr/>
          <a:lstStyle/>
          <a:p>
            <a:endParaRPr lang="fa-IR"/>
          </a:p>
        </p:txBody>
      </p:sp>
      <p:sp>
        <p:nvSpPr>
          <p:cNvPr id="4" name="Slide Number Placeholder 3"/>
          <p:cNvSpPr>
            <a:spLocks noGrp="1"/>
          </p:cNvSpPr>
          <p:nvPr>
            <p:ph type="sldNum" sz="quarter" idx="12"/>
          </p:nvPr>
        </p:nvSpPr>
        <p:spPr/>
        <p:txBody>
          <a:bodyPr/>
          <a:lstStyle/>
          <a:p>
            <a:fld id="{6A7AD048-42BA-4B9B-84BB-F74E510B1B9C}" type="slidenum">
              <a:rPr lang="fa-IR" smtClean="0"/>
              <a:t>‹#›</a:t>
            </a:fld>
            <a:endParaRPr lang="fa-IR"/>
          </a:p>
        </p:txBody>
      </p:sp>
    </p:spTree>
    <p:extLst>
      <p:ext uri="{BB962C8B-B14F-4D97-AF65-F5344CB8AC3E}">
        <p14:creationId xmlns:p14="http://schemas.microsoft.com/office/powerpoint/2010/main" val="324374955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fa-I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a-I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4398AFA-93EC-4F29-87CB-7EE38B3DD4DF}" type="datetimeFigureOut">
              <a:rPr lang="fa-IR" smtClean="0"/>
              <a:t>11/09/1445</a:t>
            </a:fld>
            <a:endParaRPr lang="fa-IR"/>
          </a:p>
        </p:txBody>
      </p:sp>
      <p:sp>
        <p:nvSpPr>
          <p:cNvPr id="6" name="Footer Placeholder 5"/>
          <p:cNvSpPr>
            <a:spLocks noGrp="1"/>
          </p:cNvSpPr>
          <p:nvPr>
            <p:ph type="ftr" sz="quarter" idx="11"/>
          </p:nvPr>
        </p:nvSpPr>
        <p:spPr/>
        <p:txBody>
          <a:bodyPr/>
          <a:lstStyle/>
          <a:p>
            <a:endParaRPr lang="fa-IR"/>
          </a:p>
        </p:txBody>
      </p:sp>
      <p:sp>
        <p:nvSpPr>
          <p:cNvPr id="7" name="Slide Number Placeholder 6"/>
          <p:cNvSpPr>
            <a:spLocks noGrp="1"/>
          </p:cNvSpPr>
          <p:nvPr>
            <p:ph type="sldNum" sz="quarter" idx="12"/>
          </p:nvPr>
        </p:nvSpPr>
        <p:spPr/>
        <p:txBody>
          <a:bodyPr/>
          <a:lstStyle/>
          <a:p>
            <a:fld id="{6A7AD048-42BA-4B9B-84BB-F74E510B1B9C}" type="slidenum">
              <a:rPr lang="fa-IR" smtClean="0"/>
              <a:t>‹#›</a:t>
            </a:fld>
            <a:endParaRPr lang="fa-IR"/>
          </a:p>
        </p:txBody>
      </p:sp>
    </p:spTree>
    <p:extLst>
      <p:ext uri="{BB962C8B-B14F-4D97-AF65-F5344CB8AC3E}">
        <p14:creationId xmlns:p14="http://schemas.microsoft.com/office/powerpoint/2010/main" val="7141701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58D8383-4CBC-49A0-B259-525CF521A0DC}"/>
              </a:ext>
            </a:extLst>
          </p:cNvPr>
          <p:cNvSpPr>
            <a:spLocks noGrp="1"/>
          </p:cNvSpPr>
          <p:nvPr>
            <p:ph type="title"/>
          </p:nvPr>
        </p:nvSpPr>
        <p:spPr/>
        <p:txBody>
          <a:bodyPr/>
          <a:lstStyle/>
          <a:p>
            <a:r>
              <a:rPr lang="en-US"/>
              <a:t>Click to edit Master title style</a:t>
            </a:r>
            <a:endParaRPr lang="fa-IR"/>
          </a:p>
        </p:txBody>
      </p:sp>
      <p:sp>
        <p:nvSpPr>
          <p:cNvPr id="3" name="Content Placeholder 2">
            <a:extLst>
              <a:ext uri="{FF2B5EF4-FFF2-40B4-BE49-F238E27FC236}">
                <a16:creationId xmlns:a16="http://schemas.microsoft.com/office/drawing/2014/main" xmlns="" id="{3B069E77-78F0-4FD6-8BF5-DB06EBDA527D}"/>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a-IR"/>
          </a:p>
        </p:txBody>
      </p:sp>
      <p:sp>
        <p:nvSpPr>
          <p:cNvPr id="4" name="Date Placeholder 3">
            <a:extLst>
              <a:ext uri="{FF2B5EF4-FFF2-40B4-BE49-F238E27FC236}">
                <a16:creationId xmlns:a16="http://schemas.microsoft.com/office/drawing/2014/main" xmlns="" id="{2146BF44-F00A-438A-AD5C-8EA8962B13BF}"/>
              </a:ext>
            </a:extLst>
          </p:cNvPr>
          <p:cNvSpPr>
            <a:spLocks noGrp="1"/>
          </p:cNvSpPr>
          <p:nvPr>
            <p:ph type="dt" sz="half" idx="10"/>
          </p:nvPr>
        </p:nvSpPr>
        <p:spPr/>
        <p:txBody>
          <a:bodyPr/>
          <a:lstStyle/>
          <a:p>
            <a:fld id="{1E921633-0262-4C15-A23E-4CE31F0163CD}" type="datetimeFigureOut">
              <a:rPr lang="fa-IR" smtClean="0"/>
              <a:t>11/09/1445</a:t>
            </a:fld>
            <a:endParaRPr lang="fa-IR"/>
          </a:p>
        </p:txBody>
      </p:sp>
      <p:sp>
        <p:nvSpPr>
          <p:cNvPr id="5" name="Footer Placeholder 4">
            <a:extLst>
              <a:ext uri="{FF2B5EF4-FFF2-40B4-BE49-F238E27FC236}">
                <a16:creationId xmlns:a16="http://schemas.microsoft.com/office/drawing/2014/main" xmlns="" id="{0DCDEE78-1522-48DD-B166-45330F98A744}"/>
              </a:ext>
            </a:extLst>
          </p:cNvPr>
          <p:cNvSpPr>
            <a:spLocks noGrp="1"/>
          </p:cNvSpPr>
          <p:nvPr>
            <p:ph type="ftr" sz="quarter" idx="11"/>
          </p:nvPr>
        </p:nvSpPr>
        <p:spPr/>
        <p:txBody>
          <a:bodyPr/>
          <a:lstStyle/>
          <a:p>
            <a:endParaRPr lang="fa-IR"/>
          </a:p>
        </p:txBody>
      </p:sp>
      <p:sp>
        <p:nvSpPr>
          <p:cNvPr id="6" name="Slide Number Placeholder 5">
            <a:extLst>
              <a:ext uri="{FF2B5EF4-FFF2-40B4-BE49-F238E27FC236}">
                <a16:creationId xmlns:a16="http://schemas.microsoft.com/office/drawing/2014/main" xmlns="" id="{8E72DFD5-79F9-4D1F-A8C3-B356FFCC9E4D}"/>
              </a:ext>
            </a:extLst>
          </p:cNvPr>
          <p:cNvSpPr>
            <a:spLocks noGrp="1"/>
          </p:cNvSpPr>
          <p:nvPr>
            <p:ph type="sldNum" sz="quarter" idx="12"/>
          </p:nvPr>
        </p:nvSpPr>
        <p:spPr/>
        <p:txBody>
          <a:bodyPr/>
          <a:lstStyle/>
          <a:p>
            <a:fld id="{4528B275-8B1D-4903-A28E-E62C6D04B683}" type="slidenum">
              <a:rPr lang="fa-IR" smtClean="0"/>
              <a:t>‹#›</a:t>
            </a:fld>
            <a:endParaRPr lang="fa-IR"/>
          </a:p>
        </p:txBody>
      </p:sp>
    </p:spTree>
    <p:extLst>
      <p:ext uri="{BB962C8B-B14F-4D97-AF65-F5344CB8AC3E}">
        <p14:creationId xmlns:p14="http://schemas.microsoft.com/office/powerpoint/2010/main" val="275839103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fa-I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a-I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4398AFA-93EC-4F29-87CB-7EE38B3DD4DF}" type="datetimeFigureOut">
              <a:rPr lang="fa-IR" smtClean="0"/>
              <a:t>11/09/1445</a:t>
            </a:fld>
            <a:endParaRPr lang="fa-IR"/>
          </a:p>
        </p:txBody>
      </p:sp>
      <p:sp>
        <p:nvSpPr>
          <p:cNvPr id="6" name="Footer Placeholder 5"/>
          <p:cNvSpPr>
            <a:spLocks noGrp="1"/>
          </p:cNvSpPr>
          <p:nvPr>
            <p:ph type="ftr" sz="quarter" idx="11"/>
          </p:nvPr>
        </p:nvSpPr>
        <p:spPr/>
        <p:txBody>
          <a:bodyPr/>
          <a:lstStyle/>
          <a:p>
            <a:endParaRPr lang="fa-IR"/>
          </a:p>
        </p:txBody>
      </p:sp>
      <p:sp>
        <p:nvSpPr>
          <p:cNvPr id="7" name="Slide Number Placeholder 6"/>
          <p:cNvSpPr>
            <a:spLocks noGrp="1"/>
          </p:cNvSpPr>
          <p:nvPr>
            <p:ph type="sldNum" sz="quarter" idx="12"/>
          </p:nvPr>
        </p:nvSpPr>
        <p:spPr/>
        <p:txBody>
          <a:bodyPr/>
          <a:lstStyle/>
          <a:p>
            <a:fld id="{6A7AD048-42BA-4B9B-84BB-F74E510B1B9C}" type="slidenum">
              <a:rPr lang="fa-IR" smtClean="0"/>
              <a:t>‹#›</a:t>
            </a:fld>
            <a:endParaRPr lang="fa-IR"/>
          </a:p>
        </p:txBody>
      </p:sp>
    </p:spTree>
    <p:extLst>
      <p:ext uri="{BB962C8B-B14F-4D97-AF65-F5344CB8AC3E}">
        <p14:creationId xmlns:p14="http://schemas.microsoft.com/office/powerpoint/2010/main" val="327795147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a-I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a-IR"/>
          </a:p>
        </p:txBody>
      </p:sp>
      <p:sp>
        <p:nvSpPr>
          <p:cNvPr id="4" name="Date Placeholder 3"/>
          <p:cNvSpPr>
            <a:spLocks noGrp="1"/>
          </p:cNvSpPr>
          <p:nvPr>
            <p:ph type="dt" sz="half" idx="10"/>
          </p:nvPr>
        </p:nvSpPr>
        <p:spPr/>
        <p:txBody>
          <a:bodyPr/>
          <a:lstStyle/>
          <a:p>
            <a:fld id="{D4398AFA-93EC-4F29-87CB-7EE38B3DD4DF}" type="datetimeFigureOut">
              <a:rPr lang="fa-IR" smtClean="0"/>
              <a:t>11/09/1445</a:t>
            </a:fld>
            <a:endParaRPr lang="fa-IR"/>
          </a:p>
        </p:txBody>
      </p:sp>
      <p:sp>
        <p:nvSpPr>
          <p:cNvPr id="5" name="Footer Placeholder 4"/>
          <p:cNvSpPr>
            <a:spLocks noGrp="1"/>
          </p:cNvSpPr>
          <p:nvPr>
            <p:ph type="ftr" sz="quarter" idx="11"/>
          </p:nvPr>
        </p:nvSpPr>
        <p:spPr/>
        <p:txBody>
          <a:bodyPr/>
          <a:lstStyle/>
          <a:p>
            <a:endParaRPr lang="fa-IR"/>
          </a:p>
        </p:txBody>
      </p:sp>
      <p:sp>
        <p:nvSpPr>
          <p:cNvPr id="6" name="Slide Number Placeholder 5"/>
          <p:cNvSpPr>
            <a:spLocks noGrp="1"/>
          </p:cNvSpPr>
          <p:nvPr>
            <p:ph type="sldNum" sz="quarter" idx="12"/>
          </p:nvPr>
        </p:nvSpPr>
        <p:spPr/>
        <p:txBody>
          <a:bodyPr/>
          <a:lstStyle/>
          <a:p>
            <a:fld id="{6A7AD048-42BA-4B9B-84BB-F74E510B1B9C}" type="slidenum">
              <a:rPr lang="fa-IR" smtClean="0"/>
              <a:t>‹#›</a:t>
            </a:fld>
            <a:endParaRPr lang="fa-IR"/>
          </a:p>
        </p:txBody>
      </p:sp>
    </p:spTree>
    <p:extLst>
      <p:ext uri="{BB962C8B-B14F-4D97-AF65-F5344CB8AC3E}">
        <p14:creationId xmlns:p14="http://schemas.microsoft.com/office/powerpoint/2010/main" val="52390168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fa-I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a-IR"/>
          </a:p>
        </p:txBody>
      </p:sp>
      <p:sp>
        <p:nvSpPr>
          <p:cNvPr id="4" name="Date Placeholder 3"/>
          <p:cNvSpPr>
            <a:spLocks noGrp="1"/>
          </p:cNvSpPr>
          <p:nvPr>
            <p:ph type="dt" sz="half" idx="10"/>
          </p:nvPr>
        </p:nvSpPr>
        <p:spPr/>
        <p:txBody>
          <a:bodyPr/>
          <a:lstStyle/>
          <a:p>
            <a:fld id="{D4398AFA-93EC-4F29-87CB-7EE38B3DD4DF}" type="datetimeFigureOut">
              <a:rPr lang="fa-IR" smtClean="0"/>
              <a:t>11/09/1445</a:t>
            </a:fld>
            <a:endParaRPr lang="fa-IR"/>
          </a:p>
        </p:txBody>
      </p:sp>
      <p:sp>
        <p:nvSpPr>
          <p:cNvPr id="5" name="Footer Placeholder 4"/>
          <p:cNvSpPr>
            <a:spLocks noGrp="1"/>
          </p:cNvSpPr>
          <p:nvPr>
            <p:ph type="ftr" sz="quarter" idx="11"/>
          </p:nvPr>
        </p:nvSpPr>
        <p:spPr/>
        <p:txBody>
          <a:bodyPr/>
          <a:lstStyle/>
          <a:p>
            <a:endParaRPr lang="fa-IR"/>
          </a:p>
        </p:txBody>
      </p:sp>
      <p:sp>
        <p:nvSpPr>
          <p:cNvPr id="6" name="Slide Number Placeholder 5"/>
          <p:cNvSpPr>
            <a:spLocks noGrp="1"/>
          </p:cNvSpPr>
          <p:nvPr>
            <p:ph type="sldNum" sz="quarter" idx="12"/>
          </p:nvPr>
        </p:nvSpPr>
        <p:spPr/>
        <p:txBody>
          <a:bodyPr/>
          <a:lstStyle/>
          <a:p>
            <a:fld id="{6A7AD048-42BA-4B9B-84BB-F74E510B1B9C}" type="slidenum">
              <a:rPr lang="fa-IR" smtClean="0"/>
              <a:t>‹#›</a:t>
            </a:fld>
            <a:endParaRPr lang="fa-IR"/>
          </a:p>
        </p:txBody>
      </p:sp>
    </p:spTree>
    <p:extLst>
      <p:ext uri="{BB962C8B-B14F-4D97-AF65-F5344CB8AC3E}">
        <p14:creationId xmlns:p14="http://schemas.microsoft.com/office/powerpoint/2010/main" val="99487614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8695BA4-154A-411A-9611-D0A6C6E4620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fa-IR"/>
          </a:p>
        </p:txBody>
      </p:sp>
      <p:sp>
        <p:nvSpPr>
          <p:cNvPr id="3" name="Subtitle 2">
            <a:extLst>
              <a:ext uri="{FF2B5EF4-FFF2-40B4-BE49-F238E27FC236}">
                <a16:creationId xmlns:a16="http://schemas.microsoft.com/office/drawing/2014/main" xmlns="" id="{4E556C3B-CFEE-49E8-A3C9-11F35DA0843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fa-IR"/>
          </a:p>
        </p:txBody>
      </p:sp>
      <p:sp>
        <p:nvSpPr>
          <p:cNvPr id="4" name="Date Placeholder 3">
            <a:extLst>
              <a:ext uri="{FF2B5EF4-FFF2-40B4-BE49-F238E27FC236}">
                <a16:creationId xmlns:a16="http://schemas.microsoft.com/office/drawing/2014/main" xmlns="" id="{CF047806-E96D-414A-B3BD-097DA866B000}"/>
              </a:ext>
            </a:extLst>
          </p:cNvPr>
          <p:cNvSpPr>
            <a:spLocks noGrp="1"/>
          </p:cNvSpPr>
          <p:nvPr>
            <p:ph type="dt" sz="half" idx="10"/>
          </p:nvPr>
        </p:nvSpPr>
        <p:spPr/>
        <p:txBody>
          <a:bodyPr/>
          <a:lstStyle/>
          <a:p>
            <a:fld id="{1E921633-0262-4C15-A23E-4CE31F0163CD}" type="datetimeFigureOut">
              <a:rPr lang="fa-IR" smtClean="0">
                <a:solidFill>
                  <a:prstClr val="black">
                    <a:tint val="75000"/>
                  </a:prstClr>
                </a:solidFill>
              </a:rPr>
              <a:pPr/>
              <a:t>11/09/1445</a:t>
            </a:fld>
            <a:endParaRPr lang="fa-IR">
              <a:solidFill>
                <a:prstClr val="black">
                  <a:tint val="75000"/>
                </a:prstClr>
              </a:solidFill>
            </a:endParaRPr>
          </a:p>
        </p:txBody>
      </p:sp>
      <p:sp>
        <p:nvSpPr>
          <p:cNvPr id="5" name="Footer Placeholder 4">
            <a:extLst>
              <a:ext uri="{FF2B5EF4-FFF2-40B4-BE49-F238E27FC236}">
                <a16:creationId xmlns:a16="http://schemas.microsoft.com/office/drawing/2014/main" xmlns="" id="{FF9E4DB2-116A-4611-A8DF-D908E3D30C5E}"/>
              </a:ext>
            </a:extLst>
          </p:cNvPr>
          <p:cNvSpPr>
            <a:spLocks noGrp="1"/>
          </p:cNvSpPr>
          <p:nvPr>
            <p:ph type="ftr" sz="quarter" idx="11"/>
          </p:nvPr>
        </p:nvSpPr>
        <p:spPr/>
        <p:txBody>
          <a:bodyPr/>
          <a:lstStyle/>
          <a:p>
            <a:endParaRPr lang="fa-IR">
              <a:solidFill>
                <a:prstClr val="black">
                  <a:tint val="75000"/>
                </a:prstClr>
              </a:solidFill>
            </a:endParaRPr>
          </a:p>
        </p:txBody>
      </p:sp>
      <p:sp>
        <p:nvSpPr>
          <p:cNvPr id="6" name="Slide Number Placeholder 5">
            <a:extLst>
              <a:ext uri="{FF2B5EF4-FFF2-40B4-BE49-F238E27FC236}">
                <a16:creationId xmlns:a16="http://schemas.microsoft.com/office/drawing/2014/main" xmlns="" id="{A5D55024-4E23-4597-9470-970E487596BB}"/>
              </a:ext>
            </a:extLst>
          </p:cNvPr>
          <p:cNvSpPr>
            <a:spLocks noGrp="1"/>
          </p:cNvSpPr>
          <p:nvPr>
            <p:ph type="sldNum" sz="quarter" idx="12"/>
          </p:nvPr>
        </p:nvSpPr>
        <p:spPr/>
        <p:txBody>
          <a:bodyPr/>
          <a:lstStyle/>
          <a:p>
            <a:fld id="{4528B275-8B1D-4903-A28E-E62C6D04B683}" type="slidenum">
              <a:rPr lang="fa-IR" smtClean="0">
                <a:solidFill>
                  <a:prstClr val="black">
                    <a:tint val="75000"/>
                  </a:prstClr>
                </a:solidFill>
              </a:rPr>
              <a:pPr/>
              <a:t>‹#›</a:t>
            </a:fld>
            <a:endParaRPr lang="fa-IR">
              <a:solidFill>
                <a:prstClr val="black">
                  <a:tint val="75000"/>
                </a:prstClr>
              </a:solidFill>
            </a:endParaRPr>
          </a:p>
        </p:txBody>
      </p:sp>
    </p:spTree>
    <p:extLst>
      <p:ext uri="{BB962C8B-B14F-4D97-AF65-F5344CB8AC3E}">
        <p14:creationId xmlns:p14="http://schemas.microsoft.com/office/powerpoint/2010/main" val="116561313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58D8383-4CBC-49A0-B259-525CF521A0DC}"/>
              </a:ext>
            </a:extLst>
          </p:cNvPr>
          <p:cNvSpPr>
            <a:spLocks noGrp="1"/>
          </p:cNvSpPr>
          <p:nvPr>
            <p:ph type="title"/>
          </p:nvPr>
        </p:nvSpPr>
        <p:spPr/>
        <p:txBody>
          <a:bodyPr/>
          <a:lstStyle/>
          <a:p>
            <a:r>
              <a:rPr lang="en-US"/>
              <a:t>Click to edit Master title style</a:t>
            </a:r>
            <a:endParaRPr lang="fa-IR"/>
          </a:p>
        </p:txBody>
      </p:sp>
      <p:sp>
        <p:nvSpPr>
          <p:cNvPr id="3" name="Content Placeholder 2">
            <a:extLst>
              <a:ext uri="{FF2B5EF4-FFF2-40B4-BE49-F238E27FC236}">
                <a16:creationId xmlns:a16="http://schemas.microsoft.com/office/drawing/2014/main" xmlns="" id="{3B069E77-78F0-4FD6-8BF5-DB06EBDA527D}"/>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a-IR"/>
          </a:p>
        </p:txBody>
      </p:sp>
      <p:sp>
        <p:nvSpPr>
          <p:cNvPr id="4" name="Date Placeholder 3">
            <a:extLst>
              <a:ext uri="{FF2B5EF4-FFF2-40B4-BE49-F238E27FC236}">
                <a16:creationId xmlns:a16="http://schemas.microsoft.com/office/drawing/2014/main" xmlns="" id="{2146BF44-F00A-438A-AD5C-8EA8962B13BF}"/>
              </a:ext>
            </a:extLst>
          </p:cNvPr>
          <p:cNvSpPr>
            <a:spLocks noGrp="1"/>
          </p:cNvSpPr>
          <p:nvPr>
            <p:ph type="dt" sz="half" idx="10"/>
          </p:nvPr>
        </p:nvSpPr>
        <p:spPr/>
        <p:txBody>
          <a:bodyPr/>
          <a:lstStyle/>
          <a:p>
            <a:fld id="{1E921633-0262-4C15-A23E-4CE31F0163CD}" type="datetimeFigureOut">
              <a:rPr lang="fa-IR" smtClean="0">
                <a:solidFill>
                  <a:prstClr val="black">
                    <a:tint val="75000"/>
                  </a:prstClr>
                </a:solidFill>
              </a:rPr>
              <a:pPr/>
              <a:t>11/09/1445</a:t>
            </a:fld>
            <a:endParaRPr lang="fa-IR">
              <a:solidFill>
                <a:prstClr val="black">
                  <a:tint val="75000"/>
                </a:prstClr>
              </a:solidFill>
            </a:endParaRPr>
          </a:p>
        </p:txBody>
      </p:sp>
      <p:sp>
        <p:nvSpPr>
          <p:cNvPr id="5" name="Footer Placeholder 4">
            <a:extLst>
              <a:ext uri="{FF2B5EF4-FFF2-40B4-BE49-F238E27FC236}">
                <a16:creationId xmlns:a16="http://schemas.microsoft.com/office/drawing/2014/main" xmlns="" id="{0DCDEE78-1522-48DD-B166-45330F98A744}"/>
              </a:ext>
            </a:extLst>
          </p:cNvPr>
          <p:cNvSpPr>
            <a:spLocks noGrp="1"/>
          </p:cNvSpPr>
          <p:nvPr>
            <p:ph type="ftr" sz="quarter" idx="11"/>
          </p:nvPr>
        </p:nvSpPr>
        <p:spPr/>
        <p:txBody>
          <a:bodyPr/>
          <a:lstStyle/>
          <a:p>
            <a:endParaRPr lang="fa-IR">
              <a:solidFill>
                <a:prstClr val="black">
                  <a:tint val="75000"/>
                </a:prstClr>
              </a:solidFill>
            </a:endParaRPr>
          </a:p>
        </p:txBody>
      </p:sp>
      <p:sp>
        <p:nvSpPr>
          <p:cNvPr id="6" name="Slide Number Placeholder 5">
            <a:extLst>
              <a:ext uri="{FF2B5EF4-FFF2-40B4-BE49-F238E27FC236}">
                <a16:creationId xmlns:a16="http://schemas.microsoft.com/office/drawing/2014/main" xmlns="" id="{8E72DFD5-79F9-4D1F-A8C3-B356FFCC9E4D}"/>
              </a:ext>
            </a:extLst>
          </p:cNvPr>
          <p:cNvSpPr>
            <a:spLocks noGrp="1"/>
          </p:cNvSpPr>
          <p:nvPr>
            <p:ph type="sldNum" sz="quarter" idx="12"/>
          </p:nvPr>
        </p:nvSpPr>
        <p:spPr/>
        <p:txBody>
          <a:bodyPr/>
          <a:lstStyle/>
          <a:p>
            <a:fld id="{4528B275-8B1D-4903-A28E-E62C6D04B683}" type="slidenum">
              <a:rPr lang="fa-IR" smtClean="0">
                <a:solidFill>
                  <a:prstClr val="black">
                    <a:tint val="75000"/>
                  </a:prstClr>
                </a:solidFill>
              </a:rPr>
              <a:pPr/>
              <a:t>‹#›</a:t>
            </a:fld>
            <a:endParaRPr lang="fa-IR">
              <a:solidFill>
                <a:prstClr val="black">
                  <a:tint val="75000"/>
                </a:prstClr>
              </a:solidFill>
            </a:endParaRPr>
          </a:p>
        </p:txBody>
      </p:sp>
    </p:spTree>
    <p:extLst>
      <p:ext uri="{BB962C8B-B14F-4D97-AF65-F5344CB8AC3E}">
        <p14:creationId xmlns:p14="http://schemas.microsoft.com/office/powerpoint/2010/main" val="280675481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85CED6D-100E-42FC-BD01-B7B1398DF10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fa-IR"/>
          </a:p>
        </p:txBody>
      </p:sp>
      <p:sp>
        <p:nvSpPr>
          <p:cNvPr id="3" name="Text Placeholder 2">
            <a:extLst>
              <a:ext uri="{FF2B5EF4-FFF2-40B4-BE49-F238E27FC236}">
                <a16:creationId xmlns:a16="http://schemas.microsoft.com/office/drawing/2014/main" xmlns="" id="{C3393998-C130-4BA8-88D9-EABE83A9761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xmlns="" id="{B64ABB4A-C539-44E2-962D-E0C900C267C6}"/>
              </a:ext>
            </a:extLst>
          </p:cNvPr>
          <p:cNvSpPr>
            <a:spLocks noGrp="1"/>
          </p:cNvSpPr>
          <p:nvPr>
            <p:ph type="dt" sz="half" idx="10"/>
          </p:nvPr>
        </p:nvSpPr>
        <p:spPr/>
        <p:txBody>
          <a:bodyPr/>
          <a:lstStyle/>
          <a:p>
            <a:fld id="{1E921633-0262-4C15-A23E-4CE31F0163CD}" type="datetimeFigureOut">
              <a:rPr lang="fa-IR" smtClean="0">
                <a:solidFill>
                  <a:prstClr val="black">
                    <a:tint val="75000"/>
                  </a:prstClr>
                </a:solidFill>
              </a:rPr>
              <a:pPr/>
              <a:t>11/09/1445</a:t>
            </a:fld>
            <a:endParaRPr lang="fa-IR">
              <a:solidFill>
                <a:prstClr val="black">
                  <a:tint val="75000"/>
                </a:prstClr>
              </a:solidFill>
            </a:endParaRPr>
          </a:p>
        </p:txBody>
      </p:sp>
      <p:sp>
        <p:nvSpPr>
          <p:cNvPr id="5" name="Footer Placeholder 4">
            <a:extLst>
              <a:ext uri="{FF2B5EF4-FFF2-40B4-BE49-F238E27FC236}">
                <a16:creationId xmlns:a16="http://schemas.microsoft.com/office/drawing/2014/main" xmlns="" id="{48ED5037-CDC5-4A4C-83B3-D904A12036B2}"/>
              </a:ext>
            </a:extLst>
          </p:cNvPr>
          <p:cNvSpPr>
            <a:spLocks noGrp="1"/>
          </p:cNvSpPr>
          <p:nvPr>
            <p:ph type="ftr" sz="quarter" idx="11"/>
          </p:nvPr>
        </p:nvSpPr>
        <p:spPr/>
        <p:txBody>
          <a:bodyPr/>
          <a:lstStyle/>
          <a:p>
            <a:endParaRPr lang="fa-IR">
              <a:solidFill>
                <a:prstClr val="black">
                  <a:tint val="75000"/>
                </a:prstClr>
              </a:solidFill>
            </a:endParaRPr>
          </a:p>
        </p:txBody>
      </p:sp>
      <p:sp>
        <p:nvSpPr>
          <p:cNvPr id="6" name="Slide Number Placeholder 5">
            <a:extLst>
              <a:ext uri="{FF2B5EF4-FFF2-40B4-BE49-F238E27FC236}">
                <a16:creationId xmlns:a16="http://schemas.microsoft.com/office/drawing/2014/main" xmlns="" id="{F862BDF6-7715-4233-B896-30E80F73908E}"/>
              </a:ext>
            </a:extLst>
          </p:cNvPr>
          <p:cNvSpPr>
            <a:spLocks noGrp="1"/>
          </p:cNvSpPr>
          <p:nvPr>
            <p:ph type="sldNum" sz="quarter" idx="12"/>
          </p:nvPr>
        </p:nvSpPr>
        <p:spPr/>
        <p:txBody>
          <a:bodyPr/>
          <a:lstStyle/>
          <a:p>
            <a:fld id="{4528B275-8B1D-4903-A28E-E62C6D04B683}" type="slidenum">
              <a:rPr lang="fa-IR" smtClean="0">
                <a:solidFill>
                  <a:prstClr val="black">
                    <a:tint val="75000"/>
                  </a:prstClr>
                </a:solidFill>
              </a:rPr>
              <a:pPr/>
              <a:t>‹#›</a:t>
            </a:fld>
            <a:endParaRPr lang="fa-IR">
              <a:solidFill>
                <a:prstClr val="black">
                  <a:tint val="75000"/>
                </a:prstClr>
              </a:solidFill>
            </a:endParaRPr>
          </a:p>
        </p:txBody>
      </p:sp>
    </p:spTree>
    <p:extLst>
      <p:ext uri="{BB962C8B-B14F-4D97-AF65-F5344CB8AC3E}">
        <p14:creationId xmlns:p14="http://schemas.microsoft.com/office/powerpoint/2010/main" val="116186770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652295A-D5E7-453A-AB73-8600C5869FA5}"/>
              </a:ext>
            </a:extLst>
          </p:cNvPr>
          <p:cNvSpPr>
            <a:spLocks noGrp="1"/>
          </p:cNvSpPr>
          <p:nvPr>
            <p:ph type="title"/>
          </p:nvPr>
        </p:nvSpPr>
        <p:spPr/>
        <p:txBody>
          <a:bodyPr/>
          <a:lstStyle/>
          <a:p>
            <a:r>
              <a:rPr lang="en-US"/>
              <a:t>Click to edit Master title style</a:t>
            </a:r>
            <a:endParaRPr lang="fa-IR"/>
          </a:p>
        </p:txBody>
      </p:sp>
      <p:sp>
        <p:nvSpPr>
          <p:cNvPr id="3" name="Content Placeholder 2">
            <a:extLst>
              <a:ext uri="{FF2B5EF4-FFF2-40B4-BE49-F238E27FC236}">
                <a16:creationId xmlns:a16="http://schemas.microsoft.com/office/drawing/2014/main" xmlns="" id="{9A73159D-C42B-4917-82FD-A4CEEE23D95E}"/>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a-IR"/>
          </a:p>
        </p:txBody>
      </p:sp>
      <p:sp>
        <p:nvSpPr>
          <p:cNvPr id="4" name="Content Placeholder 3">
            <a:extLst>
              <a:ext uri="{FF2B5EF4-FFF2-40B4-BE49-F238E27FC236}">
                <a16:creationId xmlns:a16="http://schemas.microsoft.com/office/drawing/2014/main" xmlns="" id="{EC71DE48-3F7F-4450-A9A0-14971A6F7878}"/>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a-IR"/>
          </a:p>
        </p:txBody>
      </p:sp>
      <p:sp>
        <p:nvSpPr>
          <p:cNvPr id="5" name="Date Placeholder 4">
            <a:extLst>
              <a:ext uri="{FF2B5EF4-FFF2-40B4-BE49-F238E27FC236}">
                <a16:creationId xmlns:a16="http://schemas.microsoft.com/office/drawing/2014/main" xmlns="" id="{81C4D5A4-D9FB-4B04-90A2-CBA5276F7549}"/>
              </a:ext>
            </a:extLst>
          </p:cNvPr>
          <p:cNvSpPr>
            <a:spLocks noGrp="1"/>
          </p:cNvSpPr>
          <p:nvPr>
            <p:ph type="dt" sz="half" idx="10"/>
          </p:nvPr>
        </p:nvSpPr>
        <p:spPr/>
        <p:txBody>
          <a:bodyPr/>
          <a:lstStyle/>
          <a:p>
            <a:fld id="{1E921633-0262-4C15-A23E-4CE31F0163CD}" type="datetimeFigureOut">
              <a:rPr lang="fa-IR" smtClean="0">
                <a:solidFill>
                  <a:prstClr val="black">
                    <a:tint val="75000"/>
                  </a:prstClr>
                </a:solidFill>
              </a:rPr>
              <a:pPr/>
              <a:t>11/09/1445</a:t>
            </a:fld>
            <a:endParaRPr lang="fa-IR">
              <a:solidFill>
                <a:prstClr val="black">
                  <a:tint val="75000"/>
                </a:prstClr>
              </a:solidFill>
            </a:endParaRPr>
          </a:p>
        </p:txBody>
      </p:sp>
      <p:sp>
        <p:nvSpPr>
          <p:cNvPr id="6" name="Footer Placeholder 5">
            <a:extLst>
              <a:ext uri="{FF2B5EF4-FFF2-40B4-BE49-F238E27FC236}">
                <a16:creationId xmlns:a16="http://schemas.microsoft.com/office/drawing/2014/main" xmlns="" id="{47AE5BC4-3681-402F-AB42-623B972C8E1A}"/>
              </a:ext>
            </a:extLst>
          </p:cNvPr>
          <p:cNvSpPr>
            <a:spLocks noGrp="1"/>
          </p:cNvSpPr>
          <p:nvPr>
            <p:ph type="ftr" sz="quarter" idx="11"/>
          </p:nvPr>
        </p:nvSpPr>
        <p:spPr/>
        <p:txBody>
          <a:bodyPr/>
          <a:lstStyle/>
          <a:p>
            <a:endParaRPr lang="fa-IR">
              <a:solidFill>
                <a:prstClr val="black">
                  <a:tint val="75000"/>
                </a:prstClr>
              </a:solidFill>
            </a:endParaRPr>
          </a:p>
        </p:txBody>
      </p:sp>
      <p:sp>
        <p:nvSpPr>
          <p:cNvPr id="7" name="Slide Number Placeholder 6">
            <a:extLst>
              <a:ext uri="{FF2B5EF4-FFF2-40B4-BE49-F238E27FC236}">
                <a16:creationId xmlns:a16="http://schemas.microsoft.com/office/drawing/2014/main" xmlns="" id="{3350E8E1-887C-4C21-B915-8649F71E65D0}"/>
              </a:ext>
            </a:extLst>
          </p:cNvPr>
          <p:cNvSpPr>
            <a:spLocks noGrp="1"/>
          </p:cNvSpPr>
          <p:nvPr>
            <p:ph type="sldNum" sz="quarter" idx="12"/>
          </p:nvPr>
        </p:nvSpPr>
        <p:spPr/>
        <p:txBody>
          <a:bodyPr/>
          <a:lstStyle/>
          <a:p>
            <a:fld id="{4528B275-8B1D-4903-A28E-E62C6D04B683}" type="slidenum">
              <a:rPr lang="fa-IR" smtClean="0">
                <a:solidFill>
                  <a:prstClr val="black">
                    <a:tint val="75000"/>
                  </a:prstClr>
                </a:solidFill>
              </a:rPr>
              <a:pPr/>
              <a:t>‹#›</a:t>
            </a:fld>
            <a:endParaRPr lang="fa-IR">
              <a:solidFill>
                <a:prstClr val="black">
                  <a:tint val="75000"/>
                </a:prstClr>
              </a:solidFill>
            </a:endParaRPr>
          </a:p>
        </p:txBody>
      </p:sp>
    </p:spTree>
    <p:extLst>
      <p:ext uri="{BB962C8B-B14F-4D97-AF65-F5344CB8AC3E}">
        <p14:creationId xmlns:p14="http://schemas.microsoft.com/office/powerpoint/2010/main" val="393106187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EBD00BF-51CF-41C8-ABEB-E5EAB3E61D5B}"/>
              </a:ext>
            </a:extLst>
          </p:cNvPr>
          <p:cNvSpPr>
            <a:spLocks noGrp="1"/>
          </p:cNvSpPr>
          <p:nvPr>
            <p:ph type="title"/>
          </p:nvPr>
        </p:nvSpPr>
        <p:spPr>
          <a:xfrm>
            <a:off x="839788" y="365125"/>
            <a:ext cx="10515600" cy="1325563"/>
          </a:xfrm>
        </p:spPr>
        <p:txBody>
          <a:bodyPr/>
          <a:lstStyle/>
          <a:p>
            <a:r>
              <a:rPr lang="en-US"/>
              <a:t>Click to edit Master title style</a:t>
            </a:r>
            <a:endParaRPr lang="fa-IR"/>
          </a:p>
        </p:txBody>
      </p:sp>
      <p:sp>
        <p:nvSpPr>
          <p:cNvPr id="3" name="Text Placeholder 2">
            <a:extLst>
              <a:ext uri="{FF2B5EF4-FFF2-40B4-BE49-F238E27FC236}">
                <a16:creationId xmlns:a16="http://schemas.microsoft.com/office/drawing/2014/main" xmlns="" id="{76DB55CF-70CB-464D-B81E-74D66E0252E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xmlns="" id="{2FC71C5A-DCFB-4857-910B-3848FC806E72}"/>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a-IR"/>
          </a:p>
        </p:txBody>
      </p:sp>
      <p:sp>
        <p:nvSpPr>
          <p:cNvPr id="5" name="Text Placeholder 4">
            <a:extLst>
              <a:ext uri="{FF2B5EF4-FFF2-40B4-BE49-F238E27FC236}">
                <a16:creationId xmlns:a16="http://schemas.microsoft.com/office/drawing/2014/main" xmlns="" id="{34DF58A5-C541-4B84-95B5-BD758F83BC1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xmlns="" id="{9FBE8642-C4EA-4CA6-AB9E-D9E42F07DC3A}"/>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a-IR"/>
          </a:p>
        </p:txBody>
      </p:sp>
      <p:sp>
        <p:nvSpPr>
          <p:cNvPr id="7" name="Date Placeholder 6">
            <a:extLst>
              <a:ext uri="{FF2B5EF4-FFF2-40B4-BE49-F238E27FC236}">
                <a16:creationId xmlns:a16="http://schemas.microsoft.com/office/drawing/2014/main" xmlns="" id="{BC633A00-E073-4DEB-836E-B2AF5B4ED180}"/>
              </a:ext>
            </a:extLst>
          </p:cNvPr>
          <p:cNvSpPr>
            <a:spLocks noGrp="1"/>
          </p:cNvSpPr>
          <p:nvPr>
            <p:ph type="dt" sz="half" idx="10"/>
          </p:nvPr>
        </p:nvSpPr>
        <p:spPr/>
        <p:txBody>
          <a:bodyPr/>
          <a:lstStyle/>
          <a:p>
            <a:fld id="{1E921633-0262-4C15-A23E-4CE31F0163CD}" type="datetimeFigureOut">
              <a:rPr lang="fa-IR" smtClean="0">
                <a:solidFill>
                  <a:prstClr val="black">
                    <a:tint val="75000"/>
                  </a:prstClr>
                </a:solidFill>
              </a:rPr>
              <a:pPr/>
              <a:t>11/09/1445</a:t>
            </a:fld>
            <a:endParaRPr lang="fa-IR">
              <a:solidFill>
                <a:prstClr val="black">
                  <a:tint val="75000"/>
                </a:prstClr>
              </a:solidFill>
            </a:endParaRPr>
          </a:p>
        </p:txBody>
      </p:sp>
      <p:sp>
        <p:nvSpPr>
          <p:cNvPr id="8" name="Footer Placeholder 7">
            <a:extLst>
              <a:ext uri="{FF2B5EF4-FFF2-40B4-BE49-F238E27FC236}">
                <a16:creationId xmlns:a16="http://schemas.microsoft.com/office/drawing/2014/main" xmlns="" id="{3FFDBB2F-18AF-40C4-BAD0-4A9BC5C98B7C}"/>
              </a:ext>
            </a:extLst>
          </p:cNvPr>
          <p:cNvSpPr>
            <a:spLocks noGrp="1"/>
          </p:cNvSpPr>
          <p:nvPr>
            <p:ph type="ftr" sz="quarter" idx="11"/>
          </p:nvPr>
        </p:nvSpPr>
        <p:spPr/>
        <p:txBody>
          <a:bodyPr/>
          <a:lstStyle/>
          <a:p>
            <a:endParaRPr lang="fa-IR">
              <a:solidFill>
                <a:prstClr val="black">
                  <a:tint val="75000"/>
                </a:prstClr>
              </a:solidFill>
            </a:endParaRPr>
          </a:p>
        </p:txBody>
      </p:sp>
      <p:sp>
        <p:nvSpPr>
          <p:cNvPr id="9" name="Slide Number Placeholder 8">
            <a:extLst>
              <a:ext uri="{FF2B5EF4-FFF2-40B4-BE49-F238E27FC236}">
                <a16:creationId xmlns:a16="http://schemas.microsoft.com/office/drawing/2014/main" xmlns="" id="{9EEF9D0D-3C40-45B7-8FC7-16EB1E7729F4}"/>
              </a:ext>
            </a:extLst>
          </p:cNvPr>
          <p:cNvSpPr>
            <a:spLocks noGrp="1"/>
          </p:cNvSpPr>
          <p:nvPr>
            <p:ph type="sldNum" sz="quarter" idx="12"/>
          </p:nvPr>
        </p:nvSpPr>
        <p:spPr/>
        <p:txBody>
          <a:bodyPr/>
          <a:lstStyle/>
          <a:p>
            <a:fld id="{4528B275-8B1D-4903-A28E-E62C6D04B683}" type="slidenum">
              <a:rPr lang="fa-IR" smtClean="0">
                <a:solidFill>
                  <a:prstClr val="black">
                    <a:tint val="75000"/>
                  </a:prstClr>
                </a:solidFill>
              </a:rPr>
              <a:pPr/>
              <a:t>‹#›</a:t>
            </a:fld>
            <a:endParaRPr lang="fa-IR">
              <a:solidFill>
                <a:prstClr val="black">
                  <a:tint val="75000"/>
                </a:prstClr>
              </a:solidFill>
            </a:endParaRPr>
          </a:p>
        </p:txBody>
      </p:sp>
    </p:spTree>
    <p:extLst>
      <p:ext uri="{BB962C8B-B14F-4D97-AF65-F5344CB8AC3E}">
        <p14:creationId xmlns:p14="http://schemas.microsoft.com/office/powerpoint/2010/main" val="51254160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FD869DD-B300-4A9E-9DF3-B59785FA6E7D}"/>
              </a:ext>
            </a:extLst>
          </p:cNvPr>
          <p:cNvSpPr>
            <a:spLocks noGrp="1"/>
          </p:cNvSpPr>
          <p:nvPr>
            <p:ph type="title"/>
          </p:nvPr>
        </p:nvSpPr>
        <p:spPr/>
        <p:txBody>
          <a:bodyPr/>
          <a:lstStyle/>
          <a:p>
            <a:r>
              <a:rPr lang="en-US"/>
              <a:t>Click to edit Master title style</a:t>
            </a:r>
            <a:endParaRPr lang="fa-IR"/>
          </a:p>
        </p:txBody>
      </p:sp>
      <p:sp>
        <p:nvSpPr>
          <p:cNvPr id="3" name="Date Placeholder 2">
            <a:extLst>
              <a:ext uri="{FF2B5EF4-FFF2-40B4-BE49-F238E27FC236}">
                <a16:creationId xmlns:a16="http://schemas.microsoft.com/office/drawing/2014/main" xmlns="" id="{F2CB5577-5F09-4A69-A408-72BBBE8C6E27}"/>
              </a:ext>
            </a:extLst>
          </p:cNvPr>
          <p:cNvSpPr>
            <a:spLocks noGrp="1"/>
          </p:cNvSpPr>
          <p:nvPr>
            <p:ph type="dt" sz="half" idx="10"/>
          </p:nvPr>
        </p:nvSpPr>
        <p:spPr/>
        <p:txBody>
          <a:bodyPr/>
          <a:lstStyle/>
          <a:p>
            <a:fld id="{1E921633-0262-4C15-A23E-4CE31F0163CD}" type="datetimeFigureOut">
              <a:rPr lang="fa-IR" smtClean="0">
                <a:solidFill>
                  <a:prstClr val="black">
                    <a:tint val="75000"/>
                  </a:prstClr>
                </a:solidFill>
              </a:rPr>
              <a:pPr/>
              <a:t>11/09/1445</a:t>
            </a:fld>
            <a:endParaRPr lang="fa-IR">
              <a:solidFill>
                <a:prstClr val="black">
                  <a:tint val="75000"/>
                </a:prstClr>
              </a:solidFill>
            </a:endParaRPr>
          </a:p>
        </p:txBody>
      </p:sp>
      <p:sp>
        <p:nvSpPr>
          <p:cNvPr id="4" name="Footer Placeholder 3">
            <a:extLst>
              <a:ext uri="{FF2B5EF4-FFF2-40B4-BE49-F238E27FC236}">
                <a16:creationId xmlns:a16="http://schemas.microsoft.com/office/drawing/2014/main" xmlns="" id="{6A5E37D5-CE21-4347-ABA5-F4F85EA19F66}"/>
              </a:ext>
            </a:extLst>
          </p:cNvPr>
          <p:cNvSpPr>
            <a:spLocks noGrp="1"/>
          </p:cNvSpPr>
          <p:nvPr>
            <p:ph type="ftr" sz="quarter" idx="11"/>
          </p:nvPr>
        </p:nvSpPr>
        <p:spPr/>
        <p:txBody>
          <a:bodyPr/>
          <a:lstStyle/>
          <a:p>
            <a:endParaRPr lang="fa-IR">
              <a:solidFill>
                <a:prstClr val="black">
                  <a:tint val="75000"/>
                </a:prstClr>
              </a:solidFill>
            </a:endParaRPr>
          </a:p>
        </p:txBody>
      </p:sp>
      <p:sp>
        <p:nvSpPr>
          <p:cNvPr id="5" name="Slide Number Placeholder 4">
            <a:extLst>
              <a:ext uri="{FF2B5EF4-FFF2-40B4-BE49-F238E27FC236}">
                <a16:creationId xmlns:a16="http://schemas.microsoft.com/office/drawing/2014/main" xmlns="" id="{1CC6D97F-61B0-4703-AE0C-E94EE8BF0D02}"/>
              </a:ext>
            </a:extLst>
          </p:cNvPr>
          <p:cNvSpPr>
            <a:spLocks noGrp="1"/>
          </p:cNvSpPr>
          <p:nvPr>
            <p:ph type="sldNum" sz="quarter" idx="12"/>
          </p:nvPr>
        </p:nvSpPr>
        <p:spPr/>
        <p:txBody>
          <a:bodyPr/>
          <a:lstStyle/>
          <a:p>
            <a:fld id="{4528B275-8B1D-4903-A28E-E62C6D04B683}" type="slidenum">
              <a:rPr lang="fa-IR" smtClean="0">
                <a:solidFill>
                  <a:prstClr val="black">
                    <a:tint val="75000"/>
                  </a:prstClr>
                </a:solidFill>
              </a:rPr>
              <a:pPr/>
              <a:t>‹#›</a:t>
            </a:fld>
            <a:endParaRPr lang="fa-IR">
              <a:solidFill>
                <a:prstClr val="black">
                  <a:tint val="75000"/>
                </a:prstClr>
              </a:solidFill>
            </a:endParaRPr>
          </a:p>
        </p:txBody>
      </p:sp>
    </p:spTree>
    <p:extLst>
      <p:ext uri="{BB962C8B-B14F-4D97-AF65-F5344CB8AC3E}">
        <p14:creationId xmlns:p14="http://schemas.microsoft.com/office/powerpoint/2010/main" val="276858283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99E41E14-9FF4-4827-86EE-F776EC54BEA4}"/>
              </a:ext>
            </a:extLst>
          </p:cNvPr>
          <p:cNvSpPr>
            <a:spLocks noGrp="1"/>
          </p:cNvSpPr>
          <p:nvPr>
            <p:ph type="dt" sz="half" idx="10"/>
          </p:nvPr>
        </p:nvSpPr>
        <p:spPr/>
        <p:txBody>
          <a:bodyPr/>
          <a:lstStyle/>
          <a:p>
            <a:fld id="{1E921633-0262-4C15-A23E-4CE31F0163CD}" type="datetimeFigureOut">
              <a:rPr lang="fa-IR" smtClean="0">
                <a:solidFill>
                  <a:prstClr val="black">
                    <a:tint val="75000"/>
                  </a:prstClr>
                </a:solidFill>
              </a:rPr>
              <a:pPr/>
              <a:t>11/09/1445</a:t>
            </a:fld>
            <a:endParaRPr lang="fa-IR">
              <a:solidFill>
                <a:prstClr val="black">
                  <a:tint val="75000"/>
                </a:prstClr>
              </a:solidFill>
            </a:endParaRPr>
          </a:p>
        </p:txBody>
      </p:sp>
      <p:sp>
        <p:nvSpPr>
          <p:cNvPr id="3" name="Footer Placeholder 2">
            <a:extLst>
              <a:ext uri="{FF2B5EF4-FFF2-40B4-BE49-F238E27FC236}">
                <a16:creationId xmlns:a16="http://schemas.microsoft.com/office/drawing/2014/main" xmlns="" id="{3C4272C7-2C60-4AAB-87CD-6BA126DB7C8B}"/>
              </a:ext>
            </a:extLst>
          </p:cNvPr>
          <p:cNvSpPr>
            <a:spLocks noGrp="1"/>
          </p:cNvSpPr>
          <p:nvPr>
            <p:ph type="ftr" sz="quarter" idx="11"/>
          </p:nvPr>
        </p:nvSpPr>
        <p:spPr/>
        <p:txBody>
          <a:bodyPr/>
          <a:lstStyle/>
          <a:p>
            <a:endParaRPr lang="fa-IR">
              <a:solidFill>
                <a:prstClr val="black">
                  <a:tint val="75000"/>
                </a:prstClr>
              </a:solidFill>
            </a:endParaRPr>
          </a:p>
        </p:txBody>
      </p:sp>
      <p:sp>
        <p:nvSpPr>
          <p:cNvPr id="4" name="Slide Number Placeholder 3">
            <a:extLst>
              <a:ext uri="{FF2B5EF4-FFF2-40B4-BE49-F238E27FC236}">
                <a16:creationId xmlns:a16="http://schemas.microsoft.com/office/drawing/2014/main" xmlns="" id="{078871A2-2166-4A54-885E-7846580CCEC4}"/>
              </a:ext>
            </a:extLst>
          </p:cNvPr>
          <p:cNvSpPr>
            <a:spLocks noGrp="1"/>
          </p:cNvSpPr>
          <p:nvPr>
            <p:ph type="sldNum" sz="quarter" idx="12"/>
          </p:nvPr>
        </p:nvSpPr>
        <p:spPr/>
        <p:txBody>
          <a:bodyPr/>
          <a:lstStyle/>
          <a:p>
            <a:fld id="{4528B275-8B1D-4903-A28E-E62C6D04B683}" type="slidenum">
              <a:rPr lang="fa-IR" smtClean="0">
                <a:solidFill>
                  <a:prstClr val="black">
                    <a:tint val="75000"/>
                  </a:prstClr>
                </a:solidFill>
              </a:rPr>
              <a:pPr/>
              <a:t>‹#›</a:t>
            </a:fld>
            <a:endParaRPr lang="fa-IR">
              <a:solidFill>
                <a:prstClr val="black">
                  <a:tint val="75000"/>
                </a:prstClr>
              </a:solidFill>
            </a:endParaRPr>
          </a:p>
        </p:txBody>
      </p:sp>
    </p:spTree>
    <p:extLst>
      <p:ext uri="{BB962C8B-B14F-4D97-AF65-F5344CB8AC3E}">
        <p14:creationId xmlns:p14="http://schemas.microsoft.com/office/powerpoint/2010/main" val="38210434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85CED6D-100E-42FC-BD01-B7B1398DF10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fa-IR"/>
          </a:p>
        </p:txBody>
      </p:sp>
      <p:sp>
        <p:nvSpPr>
          <p:cNvPr id="3" name="Text Placeholder 2">
            <a:extLst>
              <a:ext uri="{FF2B5EF4-FFF2-40B4-BE49-F238E27FC236}">
                <a16:creationId xmlns:a16="http://schemas.microsoft.com/office/drawing/2014/main" xmlns="" id="{C3393998-C130-4BA8-88D9-EABE83A9761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xmlns="" id="{B64ABB4A-C539-44E2-962D-E0C900C267C6}"/>
              </a:ext>
            </a:extLst>
          </p:cNvPr>
          <p:cNvSpPr>
            <a:spLocks noGrp="1"/>
          </p:cNvSpPr>
          <p:nvPr>
            <p:ph type="dt" sz="half" idx="10"/>
          </p:nvPr>
        </p:nvSpPr>
        <p:spPr/>
        <p:txBody>
          <a:bodyPr/>
          <a:lstStyle/>
          <a:p>
            <a:fld id="{1E921633-0262-4C15-A23E-4CE31F0163CD}" type="datetimeFigureOut">
              <a:rPr lang="fa-IR" smtClean="0"/>
              <a:t>11/09/1445</a:t>
            </a:fld>
            <a:endParaRPr lang="fa-IR"/>
          </a:p>
        </p:txBody>
      </p:sp>
      <p:sp>
        <p:nvSpPr>
          <p:cNvPr id="5" name="Footer Placeholder 4">
            <a:extLst>
              <a:ext uri="{FF2B5EF4-FFF2-40B4-BE49-F238E27FC236}">
                <a16:creationId xmlns:a16="http://schemas.microsoft.com/office/drawing/2014/main" xmlns="" id="{48ED5037-CDC5-4A4C-83B3-D904A12036B2}"/>
              </a:ext>
            </a:extLst>
          </p:cNvPr>
          <p:cNvSpPr>
            <a:spLocks noGrp="1"/>
          </p:cNvSpPr>
          <p:nvPr>
            <p:ph type="ftr" sz="quarter" idx="11"/>
          </p:nvPr>
        </p:nvSpPr>
        <p:spPr/>
        <p:txBody>
          <a:bodyPr/>
          <a:lstStyle/>
          <a:p>
            <a:endParaRPr lang="fa-IR"/>
          </a:p>
        </p:txBody>
      </p:sp>
      <p:sp>
        <p:nvSpPr>
          <p:cNvPr id="6" name="Slide Number Placeholder 5">
            <a:extLst>
              <a:ext uri="{FF2B5EF4-FFF2-40B4-BE49-F238E27FC236}">
                <a16:creationId xmlns:a16="http://schemas.microsoft.com/office/drawing/2014/main" xmlns="" id="{F862BDF6-7715-4233-B896-30E80F73908E}"/>
              </a:ext>
            </a:extLst>
          </p:cNvPr>
          <p:cNvSpPr>
            <a:spLocks noGrp="1"/>
          </p:cNvSpPr>
          <p:nvPr>
            <p:ph type="sldNum" sz="quarter" idx="12"/>
          </p:nvPr>
        </p:nvSpPr>
        <p:spPr/>
        <p:txBody>
          <a:bodyPr/>
          <a:lstStyle/>
          <a:p>
            <a:fld id="{4528B275-8B1D-4903-A28E-E62C6D04B683}" type="slidenum">
              <a:rPr lang="fa-IR" smtClean="0"/>
              <a:t>‹#›</a:t>
            </a:fld>
            <a:endParaRPr lang="fa-IR"/>
          </a:p>
        </p:txBody>
      </p:sp>
    </p:spTree>
    <p:extLst>
      <p:ext uri="{BB962C8B-B14F-4D97-AF65-F5344CB8AC3E}">
        <p14:creationId xmlns:p14="http://schemas.microsoft.com/office/powerpoint/2010/main" val="311249415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08A37E4-B10B-4884-9E19-112F5912A6E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fa-IR"/>
          </a:p>
        </p:txBody>
      </p:sp>
      <p:sp>
        <p:nvSpPr>
          <p:cNvPr id="3" name="Content Placeholder 2">
            <a:extLst>
              <a:ext uri="{FF2B5EF4-FFF2-40B4-BE49-F238E27FC236}">
                <a16:creationId xmlns:a16="http://schemas.microsoft.com/office/drawing/2014/main" xmlns="" id="{27A050DC-24A4-4920-8CB0-918E3DD495C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a-IR"/>
          </a:p>
        </p:txBody>
      </p:sp>
      <p:sp>
        <p:nvSpPr>
          <p:cNvPr id="4" name="Text Placeholder 3">
            <a:extLst>
              <a:ext uri="{FF2B5EF4-FFF2-40B4-BE49-F238E27FC236}">
                <a16:creationId xmlns:a16="http://schemas.microsoft.com/office/drawing/2014/main" xmlns="" id="{E5E7AF50-88CD-4AF1-BDDD-39B5D9DF5A1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xmlns="" id="{2DACDAB5-61A8-4F48-A83F-689763F5B9E8}"/>
              </a:ext>
            </a:extLst>
          </p:cNvPr>
          <p:cNvSpPr>
            <a:spLocks noGrp="1"/>
          </p:cNvSpPr>
          <p:nvPr>
            <p:ph type="dt" sz="half" idx="10"/>
          </p:nvPr>
        </p:nvSpPr>
        <p:spPr/>
        <p:txBody>
          <a:bodyPr/>
          <a:lstStyle/>
          <a:p>
            <a:fld id="{1E921633-0262-4C15-A23E-4CE31F0163CD}" type="datetimeFigureOut">
              <a:rPr lang="fa-IR" smtClean="0">
                <a:solidFill>
                  <a:prstClr val="black">
                    <a:tint val="75000"/>
                  </a:prstClr>
                </a:solidFill>
              </a:rPr>
              <a:pPr/>
              <a:t>11/09/1445</a:t>
            </a:fld>
            <a:endParaRPr lang="fa-IR">
              <a:solidFill>
                <a:prstClr val="black">
                  <a:tint val="75000"/>
                </a:prstClr>
              </a:solidFill>
            </a:endParaRPr>
          </a:p>
        </p:txBody>
      </p:sp>
      <p:sp>
        <p:nvSpPr>
          <p:cNvPr id="6" name="Footer Placeholder 5">
            <a:extLst>
              <a:ext uri="{FF2B5EF4-FFF2-40B4-BE49-F238E27FC236}">
                <a16:creationId xmlns:a16="http://schemas.microsoft.com/office/drawing/2014/main" xmlns="" id="{A3B92AC8-15EB-49D4-AA49-499C16D9E1FE}"/>
              </a:ext>
            </a:extLst>
          </p:cNvPr>
          <p:cNvSpPr>
            <a:spLocks noGrp="1"/>
          </p:cNvSpPr>
          <p:nvPr>
            <p:ph type="ftr" sz="quarter" idx="11"/>
          </p:nvPr>
        </p:nvSpPr>
        <p:spPr/>
        <p:txBody>
          <a:bodyPr/>
          <a:lstStyle/>
          <a:p>
            <a:endParaRPr lang="fa-IR">
              <a:solidFill>
                <a:prstClr val="black">
                  <a:tint val="75000"/>
                </a:prstClr>
              </a:solidFill>
            </a:endParaRPr>
          </a:p>
        </p:txBody>
      </p:sp>
      <p:sp>
        <p:nvSpPr>
          <p:cNvPr id="7" name="Slide Number Placeholder 6">
            <a:extLst>
              <a:ext uri="{FF2B5EF4-FFF2-40B4-BE49-F238E27FC236}">
                <a16:creationId xmlns:a16="http://schemas.microsoft.com/office/drawing/2014/main" xmlns="" id="{AE85B613-D192-4350-9829-D399ED675997}"/>
              </a:ext>
            </a:extLst>
          </p:cNvPr>
          <p:cNvSpPr>
            <a:spLocks noGrp="1"/>
          </p:cNvSpPr>
          <p:nvPr>
            <p:ph type="sldNum" sz="quarter" idx="12"/>
          </p:nvPr>
        </p:nvSpPr>
        <p:spPr/>
        <p:txBody>
          <a:bodyPr/>
          <a:lstStyle/>
          <a:p>
            <a:fld id="{4528B275-8B1D-4903-A28E-E62C6D04B683}" type="slidenum">
              <a:rPr lang="fa-IR" smtClean="0">
                <a:solidFill>
                  <a:prstClr val="black">
                    <a:tint val="75000"/>
                  </a:prstClr>
                </a:solidFill>
              </a:rPr>
              <a:pPr/>
              <a:t>‹#›</a:t>
            </a:fld>
            <a:endParaRPr lang="fa-IR">
              <a:solidFill>
                <a:prstClr val="black">
                  <a:tint val="75000"/>
                </a:prstClr>
              </a:solidFill>
            </a:endParaRPr>
          </a:p>
        </p:txBody>
      </p:sp>
    </p:spTree>
    <p:extLst>
      <p:ext uri="{BB962C8B-B14F-4D97-AF65-F5344CB8AC3E}">
        <p14:creationId xmlns:p14="http://schemas.microsoft.com/office/powerpoint/2010/main" val="378956341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CA9111C-B240-4950-8A77-C1463F3630A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fa-IR"/>
          </a:p>
        </p:txBody>
      </p:sp>
      <p:sp>
        <p:nvSpPr>
          <p:cNvPr id="3" name="Picture Placeholder 2">
            <a:extLst>
              <a:ext uri="{FF2B5EF4-FFF2-40B4-BE49-F238E27FC236}">
                <a16:creationId xmlns:a16="http://schemas.microsoft.com/office/drawing/2014/main" xmlns="" id="{3A90A225-2BFD-41B7-AFB9-06E3D3BBF47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a-IR"/>
          </a:p>
        </p:txBody>
      </p:sp>
      <p:sp>
        <p:nvSpPr>
          <p:cNvPr id="4" name="Text Placeholder 3">
            <a:extLst>
              <a:ext uri="{FF2B5EF4-FFF2-40B4-BE49-F238E27FC236}">
                <a16:creationId xmlns:a16="http://schemas.microsoft.com/office/drawing/2014/main" xmlns="" id="{850A7AA2-636D-4F94-BB5D-9E97937914A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xmlns="" id="{70748D50-D5B8-449C-ACFF-F1F88F4DF878}"/>
              </a:ext>
            </a:extLst>
          </p:cNvPr>
          <p:cNvSpPr>
            <a:spLocks noGrp="1"/>
          </p:cNvSpPr>
          <p:nvPr>
            <p:ph type="dt" sz="half" idx="10"/>
          </p:nvPr>
        </p:nvSpPr>
        <p:spPr/>
        <p:txBody>
          <a:bodyPr/>
          <a:lstStyle/>
          <a:p>
            <a:fld id="{1E921633-0262-4C15-A23E-4CE31F0163CD}" type="datetimeFigureOut">
              <a:rPr lang="fa-IR" smtClean="0">
                <a:solidFill>
                  <a:prstClr val="black">
                    <a:tint val="75000"/>
                  </a:prstClr>
                </a:solidFill>
              </a:rPr>
              <a:pPr/>
              <a:t>11/09/1445</a:t>
            </a:fld>
            <a:endParaRPr lang="fa-IR">
              <a:solidFill>
                <a:prstClr val="black">
                  <a:tint val="75000"/>
                </a:prstClr>
              </a:solidFill>
            </a:endParaRPr>
          </a:p>
        </p:txBody>
      </p:sp>
      <p:sp>
        <p:nvSpPr>
          <p:cNvPr id="6" name="Footer Placeholder 5">
            <a:extLst>
              <a:ext uri="{FF2B5EF4-FFF2-40B4-BE49-F238E27FC236}">
                <a16:creationId xmlns:a16="http://schemas.microsoft.com/office/drawing/2014/main" xmlns="" id="{CCC3D71A-031E-4849-B930-27AA1BF856AF}"/>
              </a:ext>
            </a:extLst>
          </p:cNvPr>
          <p:cNvSpPr>
            <a:spLocks noGrp="1"/>
          </p:cNvSpPr>
          <p:nvPr>
            <p:ph type="ftr" sz="quarter" idx="11"/>
          </p:nvPr>
        </p:nvSpPr>
        <p:spPr/>
        <p:txBody>
          <a:bodyPr/>
          <a:lstStyle/>
          <a:p>
            <a:endParaRPr lang="fa-IR">
              <a:solidFill>
                <a:prstClr val="black">
                  <a:tint val="75000"/>
                </a:prstClr>
              </a:solidFill>
            </a:endParaRPr>
          </a:p>
        </p:txBody>
      </p:sp>
      <p:sp>
        <p:nvSpPr>
          <p:cNvPr id="7" name="Slide Number Placeholder 6">
            <a:extLst>
              <a:ext uri="{FF2B5EF4-FFF2-40B4-BE49-F238E27FC236}">
                <a16:creationId xmlns:a16="http://schemas.microsoft.com/office/drawing/2014/main" xmlns="" id="{D5E19887-85F3-4946-94A1-CF54432E4865}"/>
              </a:ext>
            </a:extLst>
          </p:cNvPr>
          <p:cNvSpPr>
            <a:spLocks noGrp="1"/>
          </p:cNvSpPr>
          <p:nvPr>
            <p:ph type="sldNum" sz="quarter" idx="12"/>
          </p:nvPr>
        </p:nvSpPr>
        <p:spPr/>
        <p:txBody>
          <a:bodyPr/>
          <a:lstStyle/>
          <a:p>
            <a:fld id="{4528B275-8B1D-4903-A28E-E62C6D04B683}" type="slidenum">
              <a:rPr lang="fa-IR" smtClean="0">
                <a:solidFill>
                  <a:prstClr val="black">
                    <a:tint val="75000"/>
                  </a:prstClr>
                </a:solidFill>
              </a:rPr>
              <a:pPr/>
              <a:t>‹#›</a:t>
            </a:fld>
            <a:endParaRPr lang="fa-IR">
              <a:solidFill>
                <a:prstClr val="black">
                  <a:tint val="75000"/>
                </a:prstClr>
              </a:solidFill>
            </a:endParaRPr>
          </a:p>
        </p:txBody>
      </p:sp>
    </p:spTree>
    <p:extLst>
      <p:ext uri="{BB962C8B-B14F-4D97-AF65-F5344CB8AC3E}">
        <p14:creationId xmlns:p14="http://schemas.microsoft.com/office/powerpoint/2010/main" val="377060697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981CA6C-F32F-4692-9071-4167FFC7DB11}"/>
              </a:ext>
            </a:extLst>
          </p:cNvPr>
          <p:cNvSpPr>
            <a:spLocks noGrp="1"/>
          </p:cNvSpPr>
          <p:nvPr>
            <p:ph type="title"/>
          </p:nvPr>
        </p:nvSpPr>
        <p:spPr/>
        <p:txBody>
          <a:bodyPr/>
          <a:lstStyle/>
          <a:p>
            <a:r>
              <a:rPr lang="en-US"/>
              <a:t>Click to edit Master title style</a:t>
            </a:r>
            <a:endParaRPr lang="fa-IR"/>
          </a:p>
        </p:txBody>
      </p:sp>
      <p:sp>
        <p:nvSpPr>
          <p:cNvPr id="3" name="Vertical Text Placeholder 2">
            <a:extLst>
              <a:ext uri="{FF2B5EF4-FFF2-40B4-BE49-F238E27FC236}">
                <a16:creationId xmlns:a16="http://schemas.microsoft.com/office/drawing/2014/main" xmlns="" id="{872151C6-4DB1-4366-BF54-4BD4D5AE9FBB}"/>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a-IR"/>
          </a:p>
        </p:txBody>
      </p:sp>
      <p:sp>
        <p:nvSpPr>
          <p:cNvPr id="4" name="Date Placeholder 3">
            <a:extLst>
              <a:ext uri="{FF2B5EF4-FFF2-40B4-BE49-F238E27FC236}">
                <a16:creationId xmlns:a16="http://schemas.microsoft.com/office/drawing/2014/main" xmlns="" id="{807D32A9-9290-4D24-AA65-D2958B039CC6}"/>
              </a:ext>
            </a:extLst>
          </p:cNvPr>
          <p:cNvSpPr>
            <a:spLocks noGrp="1"/>
          </p:cNvSpPr>
          <p:nvPr>
            <p:ph type="dt" sz="half" idx="10"/>
          </p:nvPr>
        </p:nvSpPr>
        <p:spPr/>
        <p:txBody>
          <a:bodyPr/>
          <a:lstStyle/>
          <a:p>
            <a:fld id="{1E921633-0262-4C15-A23E-4CE31F0163CD}" type="datetimeFigureOut">
              <a:rPr lang="fa-IR" smtClean="0">
                <a:solidFill>
                  <a:prstClr val="black">
                    <a:tint val="75000"/>
                  </a:prstClr>
                </a:solidFill>
              </a:rPr>
              <a:pPr/>
              <a:t>11/09/1445</a:t>
            </a:fld>
            <a:endParaRPr lang="fa-IR">
              <a:solidFill>
                <a:prstClr val="black">
                  <a:tint val="75000"/>
                </a:prstClr>
              </a:solidFill>
            </a:endParaRPr>
          </a:p>
        </p:txBody>
      </p:sp>
      <p:sp>
        <p:nvSpPr>
          <p:cNvPr id="5" name="Footer Placeholder 4">
            <a:extLst>
              <a:ext uri="{FF2B5EF4-FFF2-40B4-BE49-F238E27FC236}">
                <a16:creationId xmlns:a16="http://schemas.microsoft.com/office/drawing/2014/main" xmlns="" id="{4970B80F-D3DA-4EF2-9858-855B8252DFD1}"/>
              </a:ext>
            </a:extLst>
          </p:cNvPr>
          <p:cNvSpPr>
            <a:spLocks noGrp="1"/>
          </p:cNvSpPr>
          <p:nvPr>
            <p:ph type="ftr" sz="quarter" idx="11"/>
          </p:nvPr>
        </p:nvSpPr>
        <p:spPr/>
        <p:txBody>
          <a:bodyPr/>
          <a:lstStyle/>
          <a:p>
            <a:endParaRPr lang="fa-IR">
              <a:solidFill>
                <a:prstClr val="black">
                  <a:tint val="75000"/>
                </a:prstClr>
              </a:solidFill>
            </a:endParaRPr>
          </a:p>
        </p:txBody>
      </p:sp>
      <p:sp>
        <p:nvSpPr>
          <p:cNvPr id="6" name="Slide Number Placeholder 5">
            <a:extLst>
              <a:ext uri="{FF2B5EF4-FFF2-40B4-BE49-F238E27FC236}">
                <a16:creationId xmlns:a16="http://schemas.microsoft.com/office/drawing/2014/main" xmlns="" id="{E9A2DF92-CCFF-4B77-8ADD-DDD8B6DBBCDC}"/>
              </a:ext>
            </a:extLst>
          </p:cNvPr>
          <p:cNvSpPr>
            <a:spLocks noGrp="1"/>
          </p:cNvSpPr>
          <p:nvPr>
            <p:ph type="sldNum" sz="quarter" idx="12"/>
          </p:nvPr>
        </p:nvSpPr>
        <p:spPr/>
        <p:txBody>
          <a:bodyPr/>
          <a:lstStyle/>
          <a:p>
            <a:fld id="{4528B275-8B1D-4903-A28E-E62C6D04B683}" type="slidenum">
              <a:rPr lang="fa-IR" smtClean="0">
                <a:solidFill>
                  <a:prstClr val="black">
                    <a:tint val="75000"/>
                  </a:prstClr>
                </a:solidFill>
              </a:rPr>
              <a:pPr/>
              <a:t>‹#›</a:t>
            </a:fld>
            <a:endParaRPr lang="fa-IR">
              <a:solidFill>
                <a:prstClr val="black">
                  <a:tint val="75000"/>
                </a:prstClr>
              </a:solidFill>
            </a:endParaRPr>
          </a:p>
        </p:txBody>
      </p:sp>
    </p:spTree>
    <p:extLst>
      <p:ext uri="{BB962C8B-B14F-4D97-AF65-F5344CB8AC3E}">
        <p14:creationId xmlns:p14="http://schemas.microsoft.com/office/powerpoint/2010/main" val="420057211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3603D46B-73DC-4B0E-87F0-27869DFE875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fa-IR"/>
          </a:p>
        </p:txBody>
      </p:sp>
      <p:sp>
        <p:nvSpPr>
          <p:cNvPr id="3" name="Vertical Text Placeholder 2">
            <a:extLst>
              <a:ext uri="{FF2B5EF4-FFF2-40B4-BE49-F238E27FC236}">
                <a16:creationId xmlns:a16="http://schemas.microsoft.com/office/drawing/2014/main" xmlns="" id="{982B6138-8933-4593-AB59-885FA9DB9464}"/>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a-IR"/>
          </a:p>
        </p:txBody>
      </p:sp>
      <p:sp>
        <p:nvSpPr>
          <p:cNvPr id="4" name="Date Placeholder 3">
            <a:extLst>
              <a:ext uri="{FF2B5EF4-FFF2-40B4-BE49-F238E27FC236}">
                <a16:creationId xmlns:a16="http://schemas.microsoft.com/office/drawing/2014/main" xmlns="" id="{1D0759F8-85F0-4E82-B817-E5E269C16800}"/>
              </a:ext>
            </a:extLst>
          </p:cNvPr>
          <p:cNvSpPr>
            <a:spLocks noGrp="1"/>
          </p:cNvSpPr>
          <p:nvPr>
            <p:ph type="dt" sz="half" idx="10"/>
          </p:nvPr>
        </p:nvSpPr>
        <p:spPr/>
        <p:txBody>
          <a:bodyPr/>
          <a:lstStyle/>
          <a:p>
            <a:fld id="{1E921633-0262-4C15-A23E-4CE31F0163CD}" type="datetimeFigureOut">
              <a:rPr lang="fa-IR" smtClean="0">
                <a:solidFill>
                  <a:prstClr val="black">
                    <a:tint val="75000"/>
                  </a:prstClr>
                </a:solidFill>
              </a:rPr>
              <a:pPr/>
              <a:t>11/09/1445</a:t>
            </a:fld>
            <a:endParaRPr lang="fa-IR">
              <a:solidFill>
                <a:prstClr val="black">
                  <a:tint val="75000"/>
                </a:prstClr>
              </a:solidFill>
            </a:endParaRPr>
          </a:p>
        </p:txBody>
      </p:sp>
      <p:sp>
        <p:nvSpPr>
          <p:cNvPr id="5" name="Footer Placeholder 4">
            <a:extLst>
              <a:ext uri="{FF2B5EF4-FFF2-40B4-BE49-F238E27FC236}">
                <a16:creationId xmlns:a16="http://schemas.microsoft.com/office/drawing/2014/main" xmlns="" id="{9B7F7763-ADF2-43F4-AAE1-31A7C8404156}"/>
              </a:ext>
            </a:extLst>
          </p:cNvPr>
          <p:cNvSpPr>
            <a:spLocks noGrp="1"/>
          </p:cNvSpPr>
          <p:nvPr>
            <p:ph type="ftr" sz="quarter" idx="11"/>
          </p:nvPr>
        </p:nvSpPr>
        <p:spPr/>
        <p:txBody>
          <a:bodyPr/>
          <a:lstStyle/>
          <a:p>
            <a:endParaRPr lang="fa-IR">
              <a:solidFill>
                <a:prstClr val="black">
                  <a:tint val="75000"/>
                </a:prstClr>
              </a:solidFill>
            </a:endParaRPr>
          </a:p>
        </p:txBody>
      </p:sp>
      <p:sp>
        <p:nvSpPr>
          <p:cNvPr id="6" name="Slide Number Placeholder 5">
            <a:extLst>
              <a:ext uri="{FF2B5EF4-FFF2-40B4-BE49-F238E27FC236}">
                <a16:creationId xmlns:a16="http://schemas.microsoft.com/office/drawing/2014/main" xmlns="" id="{072B5A9E-6571-49DC-BD26-5CF57CA90123}"/>
              </a:ext>
            </a:extLst>
          </p:cNvPr>
          <p:cNvSpPr>
            <a:spLocks noGrp="1"/>
          </p:cNvSpPr>
          <p:nvPr>
            <p:ph type="sldNum" sz="quarter" idx="12"/>
          </p:nvPr>
        </p:nvSpPr>
        <p:spPr/>
        <p:txBody>
          <a:bodyPr/>
          <a:lstStyle/>
          <a:p>
            <a:fld id="{4528B275-8B1D-4903-A28E-E62C6D04B683}" type="slidenum">
              <a:rPr lang="fa-IR" smtClean="0">
                <a:solidFill>
                  <a:prstClr val="black">
                    <a:tint val="75000"/>
                  </a:prstClr>
                </a:solidFill>
              </a:rPr>
              <a:pPr/>
              <a:t>‹#›</a:t>
            </a:fld>
            <a:endParaRPr lang="fa-IR">
              <a:solidFill>
                <a:prstClr val="black">
                  <a:tint val="75000"/>
                </a:prstClr>
              </a:solidFill>
            </a:endParaRPr>
          </a:p>
        </p:txBody>
      </p:sp>
    </p:spTree>
    <p:extLst>
      <p:ext uri="{BB962C8B-B14F-4D97-AF65-F5344CB8AC3E}">
        <p14:creationId xmlns:p14="http://schemas.microsoft.com/office/powerpoint/2010/main" val="21451282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652295A-D5E7-453A-AB73-8600C5869FA5}"/>
              </a:ext>
            </a:extLst>
          </p:cNvPr>
          <p:cNvSpPr>
            <a:spLocks noGrp="1"/>
          </p:cNvSpPr>
          <p:nvPr>
            <p:ph type="title"/>
          </p:nvPr>
        </p:nvSpPr>
        <p:spPr/>
        <p:txBody>
          <a:bodyPr/>
          <a:lstStyle/>
          <a:p>
            <a:r>
              <a:rPr lang="en-US"/>
              <a:t>Click to edit Master title style</a:t>
            </a:r>
            <a:endParaRPr lang="fa-IR"/>
          </a:p>
        </p:txBody>
      </p:sp>
      <p:sp>
        <p:nvSpPr>
          <p:cNvPr id="3" name="Content Placeholder 2">
            <a:extLst>
              <a:ext uri="{FF2B5EF4-FFF2-40B4-BE49-F238E27FC236}">
                <a16:creationId xmlns:a16="http://schemas.microsoft.com/office/drawing/2014/main" xmlns="" id="{9A73159D-C42B-4917-82FD-A4CEEE23D95E}"/>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a-IR"/>
          </a:p>
        </p:txBody>
      </p:sp>
      <p:sp>
        <p:nvSpPr>
          <p:cNvPr id="4" name="Content Placeholder 3">
            <a:extLst>
              <a:ext uri="{FF2B5EF4-FFF2-40B4-BE49-F238E27FC236}">
                <a16:creationId xmlns:a16="http://schemas.microsoft.com/office/drawing/2014/main" xmlns="" id="{EC71DE48-3F7F-4450-A9A0-14971A6F7878}"/>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a-IR"/>
          </a:p>
        </p:txBody>
      </p:sp>
      <p:sp>
        <p:nvSpPr>
          <p:cNvPr id="5" name="Date Placeholder 4">
            <a:extLst>
              <a:ext uri="{FF2B5EF4-FFF2-40B4-BE49-F238E27FC236}">
                <a16:creationId xmlns:a16="http://schemas.microsoft.com/office/drawing/2014/main" xmlns="" id="{81C4D5A4-D9FB-4B04-90A2-CBA5276F7549}"/>
              </a:ext>
            </a:extLst>
          </p:cNvPr>
          <p:cNvSpPr>
            <a:spLocks noGrp="1"/>
          </p:cNvSpPr>
          <p:nvPr>
            <p:ph type="dt" sz="half" idx="10"/>
          </p:nvPr>
        </p:nvSpPr>
        <p:spPr/>
        <p:txBody>
          <a:bodyPr/>
          <a:lstStyle/>
          <a:p>
            <a:fld id="{1E921633-0262-4C15-A23E-4CE31F0163CD}" type="datetimeFigureOut">
              <a:rPr lang="fa-IR" smtClean="0"/>
              <a:t>11/09/1445</a:t>
            </a:fld>
            <a:endParaRPr lang="fa-IR"/>
          </a:p>
        </p:txBody>
      </p:sp>
      <p:sp>
        <p:nvSpPr>
          <p:cNvPr id="6" name="Footer Placeholder 5">
            <a:extLst>
              <a:ext uri="{FF2B5EF4-FFF2-40B4-BE49-F238E27FC236}">
                <a16:creationId xmlns:a16="http://schemas.microsoft.com/office/drawing/2014/main" xmlns="" id="{47AE5BC4-3681-402F-AB42-623B972C8E1A}"/>
              </a:ext>
            </a:extLst>
          </p:cNvPr>
          <p:cNvSpPr>
            <a:spLocks noGrp="1"/>
          </p:cNvSpPr>
          <p:nvPr>
            <p:ph type="ftr" sz="quarter" idx="11"/>
          </p:nvPr>
        </p:nvSpPr>
        <p:spPr/>
        <p:txBody>
          <a:bodyPr/>
          <a:lstStyle/>
          <a:p>
            <a:endParaRPr lang="fa-IR"/>
          </a:p>
        </p:txBody>
      </p:sp>
      <p:sp>
        <p:nvSpPr>
          <p:cNvPr id="7" name="Slide Number Placeholder 6">
            <a:extLst>
              <a:ext uri="{FF2B5EF4-FFF2-40B4-BE49-F238E27FC236}">
                <a16:creationId xmlns:a16="http://schemas.microsoft.com/office/drawing/2014/main" xmlns="" id="{3350E8E1-887C-4C21-B915-8649F71E65D0}"/>
              </a:ext>
            </a:extLst>
          </p:cNvPr>
          <p:cNvSpPr>
            <a:spLocks noGrp="1"/>
          </p:cNvSpPr>
          <p:nvPr>
            <p:ph type="sldNum" sz="quarter" idx="12"/>
          </p:nvPr>
        </p:nvSpPr>
        <p:spPr/>
        <p:txBody>
          <a:bodyPr/>
          <a:lstStyle/>
          <a:p>
            <a:fld id="{4528B275-8B1D-4903-A28E-E62C6D04B683}" type="slidenum">
              <a:rPr lang="fa-IR" smtClean="0"/>
              <a:t>‹#›</a:t>
            </a:fld>
            <a:endParaRPr lang="fa-IR"/>
          </a:p>
        </p:txBody>
      </p:sp>
    </p:spTree>
    <p:extLst>
      <p:ext uri="{BB962C8B-B14F-4D97-AF65-F5344CB8AC3E}">
        <p14:creationId xmlns:p14="http://schemas.microsoft.com/office/powerpoint/2010/main" val="30043401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EBD00BF-51CF-41C8-ABEB-E5EAB3E61D5B}"/>
              </a:ext>
            </a:extLst>
          </p:cNvPr>
          <p:cNvSpPr>
            <a:spLocks noGrp="1"/>
          </p:cNvSpPr>
          <p:nvPr>
            <p:ph type="title"/>
          </p:nvPr>
        </p:nvSpPr>
        <p:spPr>
          <a:xfrm>
            <a:off x="839788" y="365125"/>
            <a:ext cx="10515600" cy="1325563"/>
          </a:xfrm>
        </p:spPr>
        <p:txBody>
          <a:bodyPr/>
          <a:lstStyle/>
          <a:p>
            <a:r>
              <a:rPr lang="en-US"/>
              <a:t>Click to edit Master title style</a:t>
            </a:r>
            <a:endParaRPr lang="fa-IR"/>
          </a:p>
        </p:txBody>
      </p:sp>
      <p:sp>
        <p:nvSpPr>
          <p:cNvPr id="3" name="Text Placeholder 2">
            <a:extLst>
              <a:ext uri="{FF2B5EF4-FFF2-40B4-BE49-F238E27FC236}">
                <a16:creationId xmlns:a16="http://schemas.microsoft.com/office/drawing/2014/main" xmlns="" id="{76DB55CF-70CB-464D-B81E-74D66E0252E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xmlns="" id="{2FC71C5A-DCFB-4857-910B-3848FC806E72}"/>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a-IR"/>
          </a:p>
        </p:txBody>
      </p:sp>
      <p:sp>
        <p:nvSpPr>
          <p:cNvPr id="5" name="Text Placeholder 4">
            <a:extLst>
              <a:ext uri="{FF2B5EF4-FFF2-40B4-BE49-F238E27FC236}">
                <a16:creationId xmlns:a16="http://schemas.microsoft.com/office/drawing/2014/main" xmlns="" id="{34DF58A5-C541-4B84-95B5-BD758F83BC1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xmlns="" id="{9FBE8642-C4EA-4CA6-AB9E-D9E42F07DC3A}"/>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a-IR"/>
          </a:p>
        </p:txBody>
      </p:sp>
      <p:sp>
        <p:nvSpPr>
          <p:cNvPr id="7" name="Date Placeholder 6">
            <a:extLst>
              <a:ext uri="{FF2B5EF4-FFF2-40B4-BE49-F238E27FC236}">
                <a16:creationId xmlns:a16="http://schemas.microsoft.com/office/drawing/2014/main" xmlns="" id="{BC633A00-E073-4DEB-836E-B2AF5B4ED180}"/>
              </a:ext>
            </a:extLst>
          </p:cNvPr>
          <p:cNvSpPr>
            <a:spLocks noGrp="1"/>
          </p:cNvSpPr>
          <p:nvPr>
            <p:ph type="dt" sz="half" idx="10"/>
          </p:nvPr>
        </p:nvSpPr>
        <p:spPr/>
        <p:txBody>
          <a:bodyPr/>
          <a:lstStyle/>
          <a:p>
            <a:fld id="{1E921633-0262-4C15-A23E-4CE31F0163CD}" type="datetimeFigureOut">
              <a:rPr lang="fa-IR" smtClean="0"/>
              <a:t>11/09/1445</a:t>
            </a:fld>
            <a:endParaRPr lang="fa-IR"/>
          </a:p>
        </p:txBody>
      </p:sp>
      <p:sp>
        <p:nvSpPr>
          <p:cNvPr id="8" name="Footer Placeholder 7">
            <a:extLst>
              <a:ext uri="{FF2B5EF4-FFF2-40B4-BE49-F238E27FC236}">
                <a16:creationId xmlns:a16="http://schemas.microsoft.com/office/drawing/2014/main" xmlns="" id="{3FFDBB2F-18AF-40C4-BAD0-4A9BC5C98B7C}"/>
              </a:ext>
            </a:extLst>
          </p:cNvPr>
          <p:cNvSpPr>
            <a:spLocks noGrp="1"/>
          </p:cNvSpPr>
          <p:nvPr>
            <p:ph type="ftr" sz="quarter" idx="11"/>
          </p:nvPr>
        </p:nvSpPr>
        <p:spPr/>
        <p:txBody>
          <a:bodyPr/>
          <a:lstStyle/>
          <a:p>
            <a:endParaRPr lang="fa-IR"/>
          </a:p>
        </p:txBody>
      </p:sp>
      <p:sp>
        <p:nvSpPr>
          <p:cNvPr id="9" name="Slide Number Placeholder 8">
            <a:extLst>
              <a:ext uri="{FF2B5EF4-FFF2-40B4-BE49-F238E27FC236}">
                <a16:creationId xmlns:a16="http://schemas.microsoft.com/office/drawing/2014/main" xmlns="" id="{9EEF9D0D-3C40-45B7-8FC7-16EB1E7729F4}"/>
              </a:ext>
            </a:extLst>
          </p:cNvPr>
          <p:cNvSpPr>
            <a:spLocks noGrp="1"/>
          </p:cNvSpPr>
          <p:nvPr>
            <p:ph type="sldNum" sz="quarter" idx="12"/>
          </p:nvPr>
        </p:nvSpPr>
        <p:spPr/>
        <p:txBody>
          <a:bodyPr/>
          <a:lstStyle/>
          <a:p>
            <a:fld id="{4528B275-8B1D-4903-A28E-E62C6D04B683}" type="slidenum">
              <a:rPr lang="fa-IR" smtClean="0"/>
              <a:t>‹#›</a:t>
            </a:fld>
            <a:endParaRPr lang="fa-IR"/>
          </a:p>
        </p:txBody>
      </p:sp>
    </p:spTree>
    <p:extLst>
      <p:ext uri="{BB962C8B-B14F-4D97-AF65-F5344CB8AC3E}">
        <p14:creationId xmlns:p14="http://schemas.microsoft.com/office/powerpoint/2010/main" val="13991080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FD869DD-B300-4A9E-9DF3-B59785FA6E7D}"/>
              </a:ext>
            </a:extLst>
          </p:cNvPr>
          <p:cNvSpPr>
            <a:spLocks noGrp="1"/>
          </p:cNvSpPr>
          <p:nvPr>
            <p:ph type="title"/>
          </p:nvPr>
        </p:nvSpPr>
        <p:spPr/>
        <p:txBody>
          <a:bodyPr/>
          <a:lstStyle/>
          <a:p>
            <a:r>
              <a:rPr lang="en-US"/>
              <a:t>Click to edit Master title style</a:t>
            </a:r>
            <a:endParaRPr lang="fa-IR"/>
          </a:p>
        </p:txBody>
      </p:sp>
      <p:sp>
        <p:nvSpPr>
          <p:cNvPr id="3" name="Date Placeholder 2">
            <a:extLst>
              <a:ext uri="{FF2B5EF4-FFF2-40B4-BE49-F238E27FC236}">
                <a16:creationId xmlns:a16="http://schemas.microsoft.com/office/drawing/2014/main" xmlns="" id="{F2CB5577-5F09-4A69-A408-72BBBE8C6E27}"/>
              </a:ext>
            </a:extLst>
          </p:cNvPr>
          <p:cNvSpPr>
            <a:spLocks noGrp="1"/>
          </p:cNvSpPr>
          <p:nvPr>
            <p:ph type="dt" sz="half" idx="10"/>
          </p:nvPr>
        </p:nvSpPr>
        <p:spPr/>
        <p:txBody>
          <a:bodyPr/>
          <a:lstStyle/>
          <a:p>
            <a:fld id="{1E921633-0262-4C15-A23E-4CE31F0163CD}" type="datetimeFigureOut">
              <a:rPr lang="fa-IR" smtClean="0"/>
              <a:t>11/09/1445</a:t>
            </a:fld>
            <a:endParaRPr lang="fa-IR"/>
          </a:p>
        </p:txBody>
      </p:sp>
      <p:sp>
        <p:nvSpPr>
          <p:cNvPr id="4" name="Footer Placeholder 3">
            <a:extLst>
              <a:ext uri="{FF2B5EF4-FFF2-40B4-BE49-F238E27FC236}">
                <a16:creationId xmlns:a16="http://schemas.microsoft.com/office/drawing/2014/main" xmlns="" id="{6A5E37D5-CE21-4347-ABA5-F4F85EA19F66}"/>
              </a:ext>
            </a:extLst>
          </p:cNvPr>
          <p:cNvSpPr>
            <a:spLocks noGrp="1"/>
          </p:cNvSpPr>
          <p:nvPr>
            <p:ph type="ftr" sz="quarter" idx="11"/>
          </p:nvPr>
        </p:nvSpPr>
        <p:spPr/>
        <p:txBody>
          <a:bodyPr/>
          <a:lstStyle/>
          <a:p>
            <a:endParaRPr lang="fa-IR"/>
          </a:p>
        </p:txBody>
      </p:sp>
      <p:sp>
        <p:nvSpPr>
          <p:cNvPr id="5" name="Slide Number Placeholder 4">
            <a:extLst>
              <a:ext uri="{FF2B5EF4-FFF2-40B4-BE49-F238E27FC236}">
                <a16:creationId xmlns:a16="http://schemas.microsoft.com/office/drawing/2014/main" xmlns="" id="{1CC6D97F-61B0-4703-AE0C-E94EE8BF0D02}"/>
              </a:ext>
            </a:extLst>
          </p:cNvPr>
          <p:cNvSpPr>
            <a:spLocks noGrp="1"/>
          </p:cNvSpPr>
          <p:nvPr>
            <p:ph type="sldNum" sz="quarter" idx="12"/>
          </p:nvPr>
        </p:nvSpPr>
        <p:spPr/>
        <p:txBody>
          <a:bodyPr/>
          <a:lstStyle/>
          <a:p>
            <a:fld id="{4528B275-8B1D-4903-A28E-E62C6D04B683}" type="slidenum">
              <a:rPr lang="fa-IR" smtClean="0"/>
              <a:t>‹#›</a:t>
            </a:fld>
            <a:endParaRPr lang="fa-IR"/>
          </a:p>
        </p:txBody>
      </p:sp>
    </p:spTree>
    <p:extLst>
      <p:ext uri="{BB962C8B-B14F-4D97-AF65-F5344CB8AC3E}">
        <p14:creationId xmlns:p14="http://schemas.microsoft.com/office/powerpoint/2010/main" val="41826534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99E41E14-9FF4-4827-86EE-F776EC54BEA4}"/>
              </a:ext>
            </a:extLst>
          </p:cNvPr>
          <p:cNvSpPr>
            <a:spLocks noGrp="1"/>
          </p:cNvSpPr>
          <p:nvPr>
            <p:ph type="dt" sz="half" idx="10"/>
          </p:nvPr>
        </p:nvSpPr>
        <p:spPr/>
        <p:txBody>
          <a:bodyPr/>
          <a:lstStyle/>
          <a:p>
            <a:fld id="{1E921633-0262-4C15-A23E-4CE31F0163CD}" type="datetimeFigureOut">
              <a:rPr lang="fa-IR" smtClean="0"/>
              <a:t>11/09/1445</a:t>
            </a:fld>
            <a:endParaRPr lang="fa-IR"/>
          </a:p>
        </p:txBody>
      </p:sp>
      <p:sp>
        <p:nvSpPr>
          <p:cNvPr id="3" name="Footer Placeholder 2">
            <a:extLst>
              <a:ext uri="{FF2B5EF4-FFF2-40B4-BE49-F238E27FC236}">
                <a16:creationId xmlns:a16="http://schemas.microsoft.com/office/drawing/2014/main" xmlns="" id="{3C4272C7-2C60-4AAB-87CD-6BA126DB7C8B}"/>
              </a:ext>
            </a:extLst>
          </p:cNvPr>
          <p:cNvSpPr>
            <a:spLocks noGrp="1"/>
          </p:cNvSpPr>
          <p:nvPr>
            <p:ph type="ftr" sz="quarter" idx="11"/>
          </p:nvPr>
        </p:nvSpPr>
        <p:spPr/>
        <p:txBody>
          <a:bodyPr/>
          <a:lstStyle/>
          <a:p>
            <a:endParaRPr lang="fa-IR"/>
          </a:p>
        </p:txBody>
      </p:sp>
      <p:sp>
        <p:nvSpPr>
          <p:cNvPr id="4" name="Slide Number Placeholder 3">
            <a:extLst>
              <a:ext uri="{FF2B5EF4-FFF2-40B4-BE49-F238E27FC236}">
                <a16:creationId xmlns:a16="http://schemas.microsoft.com/office/drawing/2014/main" xmlns="" id="{078871A2-2166-4A54-885E-7846580CCEC4}"/>
              </a:ext>
            </a:extLst>
          </p:cNvPr>
          <p:cNvSpPr>
            <a:spLocks noGrp="1"/>
          </p:cNvSpPr>
          <p:nvPr>
            <p:ph type="sldNum" sz="quarter" idx="12"/>
          </p:nvPr>
        </p:nvSpPr>
        <p:spPr/>
        <p:txBody>
          <a:bodyPr/>
          <a:lstStyle/>
          <a:p>
            <a:fld id="{4528B275-8B1D-4903-A28E-E62C6D04B683}" type="slidenum">
              <a:rPr lang="fa-IR" smtClean="0"/>
              <a:t>‹#›</a:t>
            </a:fld>
            <a:endParaRPr lang="fa-IR"/>
          </a:p>
        </p:txBody>
      </p:sp>
    </p:spTree>
    <p:extLst>
      <p:ext uri="{BB962C8B-B14F-4D97-AF65-F5344CB8AC3E}">
        <p14:creationId xmlns:p14="http://schemas.microsoft.com/office/powerpoint/2010/main" val="20590226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08A37E4-B10B-4884-9E19-112F5912A6E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fa-IR"/>
          </a:p>
        </p:txBody>
      </p:sp>
      <p:sp>
        <p:nvSpPr>
          <p:cNvPr id="3" name="Content Placeholder 2">
            <a:extLst>
              <a:ext uri="{FF2B5EF4-FFF2-40B4-BE49-F238E27FC236}">
                <a16:creationId xmlns:a16="http://schemas.microsoft.com/office/drawing/2014/main" xmlns="" id="{27A050DC-24A4-4920-8CB0-918E3DD495C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a-IR"/>
          </a:p>
        </p:txBody>
      </p:sp>
      <p:sp>
        <p:nvSpPr>
          <p:cNvPr id="4" name="Text Placeholder 3">
            <a:extLst>
              <a:ext uri="{FF2B5EF4-FFF2-40B4-BE49-F238E27FC236}">
                <a16:creationId xmlns:a16="http://schemas.microsoft.com/office/drawing/2014/main" xmlns="" id="{E5E7AF50-88CD-4AF1-BDDD-39B5D9DF5A1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xmlns="" id="{2DACDAB5-61A8-4F48-A83F-689763F5B9E8}"/>
              </a:ext>
            </a:extLst>
          </p:cNvPr>
          <p:cNvSpPr>
            <a:spLocks noGrp="1"/>
          </p:cNvSpPr>
          <p:nvPr>
            <p:ph type="dt" sz="half" idx="10"/>
          </p:nvPr>
        </p:nvSpPr>
        <p:spPr/>
        <p:txBody>
          <a:bodyPr/>
          <a:lstStyle/>
          <a:p>
            <a:fld id="{1E921633-0262-4C15-A23E-4CE31F0163CD}" type="datetimeFigureOut">
              <a:rPr lang="fa-IR" smtClean="0"/>
              <a:t>11/09/1445</a:t>
            </a:fld>
            <a:endParaRPr lang="fa-IR"/>
          </a:p>
        </p:txBody>
      </p:sp>
      <p:sp>
        <p:nvSpPr>
          <p:cNvPr id="6" name="Footer Placeholder 5">
            <a:extLst>
              <a:ext uri="{FF2B5EF4-FFF2-40B4-BE49-F238E27FC236}">
                <a16:creationId xmlns:a16="http://schemas.microsoft.com/office/drawing/2014/main" xmlns="" id="{A3B92AC8-15EB-49D4-AA49-499C16D9E1FE}"/>
              </a:ext>
            </a:extLst>
          </p:cNvPr>
          <p:cNvSpPr>
            <a:spLocks noGrp="1"/>
          </p:cNvSpPr>
          <p:nvPr>
            <p:ph type="ftr" sz="quarter" idx="11"/>
          </p:nvPr>
        </p:nvSpPr>
        <p:spPr/>
        <p:txBody>
          <a:bodyPr/>
          <a:lstStyle/>
          <a:p>
            <a:endParaRPr lang="fa-IR"/>
          </a:p>
        </p:txBody>
      </p:sp>
      <p:sp>
        <p:nvSpPr>
          <p:cNvPr id="7" name="Slide Number Placeholder 6">
            <a:extLst>
              <a:ext uri="{FF2B5EF4-FFF2-40B4-BE49-F238E27FC236}">
                <a16:creationId xmlns:a16="http://schemas.microsoft.com/office/drawing/2014/main" xmlns="" id="{AE85B613-D192-4350-9829-D399ED675997}"/>
              </a:ext>
            </a:extLst>
          </p:cNvPr>
          <p:cNvSpPr>
            <a:spLocks noGrp="1"/>
          </p:cNvSpPr>
          <p:nvPr>
            <p:ph type="sldNum" sz="quarter" idx="12"/>
          </p:nvPr>
        </p:nvSpPr>
        <p:spPr/>
        <p:txBody>
          <a:bodyPr/>
          <a:lstStyle/>
          <a:p>
            <a:fld id="{4528B275-8B1D-4903-A28E-E62C6D04B683}" type="slidenum">
              <a:rPr lang="fa-IR" smtClean="0"/>
              <a:t>‹#›</a:t>
            </a:fld>
            <a:endParaRPr lang="fa-IR"/>
          </a:p>
        </p:txBody>
      </p:sp>
    </p:spTree>
    <p:extLst>
      <p:ext uri="{BB962C8B-B14F-4D97-AF65-F5344CB8AC3E}">
        <p14:creationId xmlns:p14="http://schemas.microsoft.com/office/powerpoint/2010/main" val="29527045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CA9111C-B240-4950-8A77-C1463F3630A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fa-IR"/>
          </a:p>
        </p:txBody>
      </p:sp>
      <p:sp>
        <p:nvSpPr>
          <p:cNvPr id="3" name="Picture Placeholder 2">
            <a:extLst>
              <a:ext uri="{FF2B5EF4-FFF2-40B4-BE49-F238E27FC236}">
                <a16:creationId xmlns:a16="http://schemas.microsoft.com/office/drawing/2014/main" xmlns="" id="{3A90A225-2BFD-41B7-AFB9-06E3D3BBF47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a-IR"/>
          </a:p>
        </p:txBody>
      </p:sp>
      <p:sp>
        <p:nvSpPr>
          <p:cNvPr id="4" name="Text Placeholder 3">
            <a:extLst>
              <a:ext uri="{FF2B5EF4-FFF2-40B4-BE49-F238E27FC236}">
                <a16:creationId xmlns:a16="http://schemas.microsoft.com/office/drawing/2014/main" xmlns="" id="{850A7AA2-636D-4F94-BB5D-9E97937914A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xmlns="" id="{70748D50-D5B8-449C-ACFF-F1F88F4DF878}"/>
              </a:ext>
            </a:extLst>
          </p:cNvPr>
          <p:cNvSpPr>
            <a:spLocks noGrp="1"/>
          </p:cNvSpPr>
          <p:nvPr>
            <p:ph type="dt" sz="half" idx="10"/>
          </p:nvPr>
        </p:nvSpPr>
        <p:spPr/>
        <p:txBody>
          <a:bodyPr/>
          <a:lstStyle/>
          <a:p>
            <a:fld id="{1E921633-0262-4C15-A23E-4CE31F0163CD}" type="datetimeFigureOut">
              <a:rPr lang="fa-IR" smtClean="0"/>
              <a:t>11/09/1445</a:t>
            </a:fld>
            <a:endParaRPr lang="fa-IR"/>
          </a:p>
        </p:txBody>
      </p:sp>
      <p:sp>
        <p:nvSpPr>
          <p:cNvPr id="6" name="Footer Placeholder 5">
            <a:extLst>
              <a:ext uri="{FF2B5EF4-FFF2-40B4-BE49-F238E27FC236}">
                <a16:creationId xmlns:a16="http://schemas.microsoft.com/office/drawing/2014/main" xmlns="" id="{CCC3D71A-031E-4849-B930-27AA1BF856AF}"/>
              </a:ext>
            </a:extLst>
          </p:cNvPr>
          <p:cNvSpPr>
            <a:spLocks noGrp="1"/>
          </p:cNvSpPr>
          <p:nvPr>
            <p:ph type="ftr" sz="quarter" idx="11"/>
          </p:nvPr>
        </p:nvSpPr>
        <p:spPr/>
        <p:txBody>
          <a:bodyPr/>
          <a:lstStyle/>
          <a:p>
            <a:endParaRPr lang="fa-IR"/>
          </a:p>
        </p:txBody>
      </p:sp>
      <p:sp>
        <p:nvSpPr>
          <p:cNvPr id="7" name="Slide Number Placeholder 6">
            <a:extLst>
              <a:ext uri="{FF2B5EF4-FFF2-40B4-BE49-F238E27FC236}">
                <a16:creationId xmlns:a16="http://schemas.microsoft.com/office/drawing/2014/main" xmlns="" id="{D5E19887-85F3-4946-94A1-CF54432E4865}"/>
              </a:ext>
            </a:extLst>
          </p:cNvPr>
          <p:cNvSpPr>
            <a:spLocks noGrp="1"/>
          </p:cNvSpPr>
          <p:nvPr>
            <p:ph type="sldNum" sz="quarter" idx="12"/>
          </p:nvPr>
        </p:nvSpPr>
        <p:spPr/>
        <p:txBody>
          <a:bodyPr/>
          <a:lstStyle/>
          <a:p>
            <a:fld id="{4528B275-8B1D-4903-A28E-E62C6D04B683}" type="slidenum">
              <a:rPr lang="fa-IR" smtClean="0"/>
              <a:t>‹#›</a:t>
            </a:fld>
            <a:endParaRPr lang="fa-IR"/>
          </a:p>
        </p:txBody>
      </p:sp>
    </p:spTree>
    <p:extLst>
      <p:ext uri="{BB962C8B-B14F-4D97-AF65-F5344CB8AC3E}">
        <p14:creationId xmlns:p14="http://schemas.microsoft.com/office/powerpoint/2010/main" val="11661493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03B5E350-24E7-435B-8CAC-85109BBF53B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fa-IR"/>
          </a:p>
        </p:txBody>
      </p:sp>
      <p:sp>
        <p:nvSpPr>
          <p:cNvPr id="3" name="Text Placeholder 2">
            <a:extLst>
              <a:ext uri="{FF2B5EF4-FFF2-40B4-BE49-F238E27FC236}">
                <a16:creationId xmlns:a16="http://schemas.microsoft.com/office/drawing/2014/main" xmlns="" id="{220A1541-46E3-4C4E-8E2F-615F56F34E6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a-IR"/>
          </a:p>
        </p:txBody>
      </p:sp>
      <p:sp>
        <p:nvSpPr>
          <p:cNvPr id="4" name="Date Placeholder 3">
            <a:extLst>
              <a:ext uri="{FF2B5EF4-FFF2-40B4-BE49-F238E27FC236}">
                <a16:creationId xmlns:a16="http://schemas.microsoft.com/office/drawing/2014/main" xmlns="" id="{53318381-2445-43F5-819C-50E2020CEB8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E921633-0262-4C15-A23E-4CE31F0163CD}" type="datetimeFigureOut">
              <a:rPr lang="fa-IR" smtClean="0"/>
              <a:t>11/09/1445</a:t>
            </a:fld>
            <a:endParaRPr lang="fa-IR"/>
          </a:p>
        </p:txBody>
      </p:sp>
      <p:sp>
        <p:nvSpPr>
          <p:cNvPr id="5" name="Footer Placeholder 4">
            <a:extLst>
              <a:ext uri="{FF2B5EF4-FFF2-40B4-BE49-F238E27FC236}">
                <a16:creationId xmlns:a16="http://schemas.microsoft.com/office/drawing/2014/main" xmlns="" id="{0F3CC698-951D-464E-B90C-B49527AB031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a-IR"/>
          </a:p>
        </p:txBody>
      </p:sp>
      <p:sp>
        <p:nvSpPr>
          <p:cNvPr id="6" name="Slide Number Placeholder 5">
            <a:extLst>
              <a:ext uri="{FF2B5EF4-FFF2-40B4-BE49-F238E27FC236}">
                <a16:creationId xmlns:a16="http://schemas.microsoft.com/office/drawing/2014/main" xmlns="" id="{5896F024-FC0D-4702-A522-50D492571D6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528B275-8B1D-4903-A28E-E62C6D04B683}" type="slidenum">
              <a:rPr lang="fa-IR" smtClean="0"/>
              <a:t>‹#›</a:t>
            </a:fld>
            <a:endParaRPr lang="fa-IR"/>
          </a:p>
        </p:txBody>
      </p:sp>
    </p:spTree>
    <p:extLst>
      <p:ext uri="{BB962C8B-B14F-4D97-AF65-F5344CB8AC3E}">
        <p14:creationId xmlns:p14="http://schemas.microsoft.com/office/powerpoint/2010/main" val="422183860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a-I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fa-I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a-I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4398AFA-93EC-4F29-87CB-7EE38B3DD4DF}" type="datetimeFigureOut">
              <a:rPr lang="fa-IR" smtClean="0"/>
              <a:t>11/09/1445</a:t>
            </a:fld>
            <a:endParaRPr lang="fa-I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a-I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A7AD048-42BA-4B9B-84BB-F74E510B1B9C}" type="slidenum">
              <a:rPr lang="fa-IR" smtClean="0"/>
              <a:t>‹#›</a:t>
            </a:fld>
            <a:endParaRPr lang="fa-IR"/>
          </a:p>
        </p:txBody>
      </p:sp>
    </p:spTree>
    <p:extLst>
      <p:ext uri="{BB962C8B-B14F-4D97-AF65-F5344CB8AC3E}">
        <p14:creationId xmlns:p14="http://schemas.microsoft.com/office/powerpoint/2010/main" val="245882203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a-I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03B5E350-24E7-435B-8CAC-85109BBF53B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fa-IR"/>
          </a:p>
        </p:txBody>
      </p:sp>
      <p:sp>
        <p:nvSpPr>
          <p:cNvPr id="3" name="Text Placeholder 2">
            <a:extLst>
              <a:ext uri="{FF2B5EF4-FFF2-40B4-BE49-F238E27FC236}">
                <a16:creationId xmlns:a16="http://schemas.microsoft.com/office/drawing/2014/main" xmlns="" id="{220A1541-46E3-4C4E-8E2F-615F56F34E6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a-IR"/>
          </a:p>
        </p:txBody>
      </p:sp>
      <p:sp>
        <p:nvSpPr>
          <p:cNvPr id="4" name="Date Placeholder 3">
            <a:extLst>
              <a:ext uri="{FF2B5EF4-FFF2-40B4-BE49-F238E27FC236}">
                <a16:creationId xmlns:a16="http://schemas.microsoft.com/office/drawing/2014/main" xmlns="" id="{53318381-2445-43F5-819C-50E2020CEB8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E921633-0262-4C15-A23E-4CE31F0163CD}" type="datetimeFigureOut">
              <a:rPr lang="fa-IR" smtClean="0">
                <a:solidFill>
                  <a:prstClr val="black">
                    <a:tint val="75000"/>
                  </a:prstClr>
                </a:solidFill>
              </a:rPr>
              <a:pPr/>
              <a:t>11/09/1445</a:t>
            </a:fld>
            <a:endParaRPr lang="fa-IR">
              <a:solidFill>
                <a:prstClr val="black">
                  <a:tint val="75000"/>
                </a:prstClr>
              </a:solidFill>
            </a:endParaRPr>
          </a:p>
        </p:txBody>
      </p:sp>
      <p:sp>
        <p:nvSpPr>
          <p:cNvPr id="5" name="Footer Placeholder 4">
            <a:extLst>
              <a:ext uri="{FF2B5EF4-FFF2-40B4-BE49-F238E27FC236}">
                <a16:creationId xmlns:a16="http://schemas.microsoft.com/office/drawing/2014/main" xmlns="" id="{0F3CC698-951D-464E-B90C-B49527AB031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a-IR">
              <a:solidFill>
                <a:prstClr val="black">
                  <a:tint val="75000"/>
                </a:prstClr>
              </a:solidFill>
            </a:endParaRPr>
          </a:p>
        </p:txBody>
      </p:sp>
      <p:sp>
        <p:nvSpPr>
          <p:cNvPr id="6" name="Slide Number Placeholder 5">
            <a:extLst>
              <a:ext uri="{FF2B5EF4-FFF2-40B4-BE49-F238E27FC236}">
                <a16:creationId xmlns:a16="http://schemas.microsoft.com/office/drawing/2014/main" xmlns="" id="{5896F024-FC0D-4702-A522-50D492571D6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528B275-8B1D-4903-A28E-E62C6D04B683}" type="slidenum">
              <a:rPr lang="fa-IR" smtClean="0">
                <a:solidFill>
                  <a:prstClr val="black">
                    <a:tint val="75000"/>
                  </a:prstClr>
                </a:solidFill>
              </a:rPr>
              <a:pPr/>
              <a:t>‹#›</a:t>
            </a:fld>
            <a:endParaRPr lang="fa-IR">
              <a:solidFill>
                <a:prstClr val="black">
                  <a:tint val="75000"/>
                </a:prstClr>
              </a:solidFill>
            </a:endParaRPr>
          </a:p>
        </p:txBody>
      </p:sp>
    </p:spTree>
    <p:extLst>
      <p:ext uri="{BB962C8B-B14F-4D97-AF65-F5344CB8AC3E}">
        <p14:creationId xmlns:p14="http://schemas.microsoft.com/office/powerpoint/2010/main" val="3580616513"/>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a-I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18" Type="http://schemas.openxmlformats.org/officeDocument/2006/relationships/image" Target="../media/image16.png"/><Relationship Id="rId3" Type="http://schemas.openxmlformats.org/officeDocument/2006/relationships/image" Target="../media/image1.png"/><Relationship Id="rId21" Type="http://schemas.openxmlformats.org/officeDocument/2006/relationships/image" Target="../media/image19.png"/><Relationship Id="rId7" Type="http://schemas.openxmlformats.org/officeDocument/2006/relationships/image" Target="../media/image5.png"/><Relationship Id="rId12" Type="http://schemas.openxmlformats.org/officeDocument/2006/relationships/image" Target="../media/image10.png"/><Relationship Id="rId17" Type="http://schemas.openxmlformats.org/officeDocument/2006/relationships/image" Target="../media/image15.png"/><Relationship Id="rId2" Type="http://schemas.openxmlformats.org/officeDocument/2006/relationships/notesSlide" Target="../notesSlides/notesSlide1.xml"/><Relationship Id="rId16" Type="http://schemas.openxmlformats.org/officeDocument/2006/relationships/image" Target="../media/image14.png"/><Relationship Id="rId20" Type="http://schemas.openxmlformats.org/officeDocument/2006/relationships/image" Target="../media/image18.png"/><Relationship Id="rId1" Type="http://schemas.openxmlformats.org/officeDocument/2006/relationships/slideLayout" Target="../slideLayouts/slideLayout13.xml"/><Relationship Id="rId6" Type="http://schemas.openxmlformats.org/officeDocument/2006/relationships/image" Target="../media/image4.png"/><Relationship Id="rId11" Type="http://schemas.openxmlformats.org/officeDocument/2006/relationships/image" Target="../media/image9.png"/><Relationship Id="rId24" Type="http://schemas.openxmlformats.org/officeDocument/2006/relationships/image" Target="../media/image22.png"/><Relationship Id="rId5" Type="http://schemas.openxmlformats.org/officeDocument/2006/relationships/image" Target="../media/image3.png"/><Relationship Id="rId15" Type="http://schemas.openxmlformats.org/officeDocument/2006/relationships/image" Target="../media/image13.png"/><Relationship Id="rId23" Type="http://schemas.openxmlformats.org/officeDocument/2006/relationships/image" Target="../media/image21.png"/><Relationship Id="rId10" Type="http://schemas.openxmlformats.org/officeDocument/2006/relationships/image" Target="../media/image8.png"/><Relationship Id="rId19" Type="http://schemas.openxmlformats.org/officeDocument/2006/relationships/image" Target="../media/image17.png"/><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12.png"/><Relationship Id="rId22" Type="http://schemas.openxmlformats.org/officeDocument/2006/relationships/image" Target="../media/image20.png"/></Relationships>
</file>

<file path=ppt/slides/_rels/slide10.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36.png"/><Relationship Id="rId18" Type="http://schemas.openxmlformats.org/officeDocument/2006/relationships/image" Target="../media/image41.png"/><Relationship Id="rId3" Type="http://schemas.openxmlformats.org/officeDocument/2006/relationships/image" Target="../media/image26.png"/><Relationship Id="rId7" Type="http://schemas.openxmlformats.org/officeDocument/2006/relationships/image" Target="../media/image30.png"/><Relationship Id="rId12" Type="http://schemas.openxmlformats.org/officeDocument/2006/relationships/image" Target="../media/image35.png"/><Relationship Id="rId17" Type="http://schemas.openxmlformats.org/officeDocument/2006/relationships/image" Target="../media/image40.png"/><Relationship Id="rId2" Type="http://schemas.openxmlformats.org/officeDocument/2006/relationships/image" Target="../media/image25.png"/><Relationship Id="rId16" Type="http://schemas.openxmlformats.org/officeDocument/2006/relationships/image" Target="../media/image39.png"/><Relationship Id="rId1" Type="http://schemas.openxmlformats.org/officeDocument/2006/relationships/slideLayout" Target="../slideLayouts/slideLayout1.xml"/><Relationship Id="rId6" Type="http://schemas.openxmlformats.org/officeDocument/2006/relationships/image" Target="../media/image29.png"/><Relationship Id="rId11" Type="http://schemas.openxmlformats.org/officeDocument/2006/relationships/image" Target="../media/image34.png"/><Relationship Id="rId5" Type="http://schemas.openxmlformats.org/officeDocument/2006/relationships/image" Target="../media/image28.png"/><Relationship Id="rId15" Type="http://schemas.openxmlformats.org/officeDocument/2006/relationships/image" Target="../media/image38.png"/><Relationship Id="rId10" Type="http://schemas.openxmlformats.org/officeDocument/2006/relationships/image" Target="../media/image33.png"/><Relationship Id="rId4" Type="http://schemas.openxmlformats.org/officeDocument/2006/relationships/image" Target="../media/image27.png"/><Relationship Id="rId9" Type="http://schemas.openxmlformats.org/officeDocument/2006/relationships/image" Target="../media/image32.png"/><Relationship Id="rId14" Type="http://schemas.openxmlformats.org/officeDocument/2006/relationships/image" Target="../media/image37.png"/></Relationships>
</file>

<file path=ppt/slides/_rels/slide11.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5.png"/><Relationship Id="rId18" Type="http://schemas.openxmlformats.org/officeDocument/2006/relationships/image" Target="../media/image40.png"/><Relationship Id="rId3" Type="http://schemas.openxmlformats.org/officeDocument/2006/relationships/image" Target="../media/image25.png"/><Relationship Id="rId7" Type="http://schemas.openxmlformats.org/officeDocument/2006/relationships/image" Target="../media/image29.png"/><Relationship Id="rId12" Type="http://schemas.openxmlformats.org/officeDocument/2006/relationships/image" Target="../media/image34.png"/><Relationship Id="rId17" Type="http://schemas.openxmlformats.org/officeDocument/2006/relationships/image" Target="../media/image39.png"/><Relationship Id="rId2" Type="http://schemas.openxmlformats.org/officeDocument/2006/relationships/image" Target="../media/image24.jpg"/><Relationship Id="rId16" Type="http://schemas.openxmlformats.org/officeDocument/2006/relationships/image" Target="../media/image38.png"/><Relationship Id="rId20" Type="http://schemas.openxmlformats.org/officeDocument/2006/relationships/image" Target="../media/image45.gif"/><Relationship Id="rId1" Type="http://schemas.openxmlformats.org/officeDocument/2006/relationships/slideLayout" Target="../slideLayouts/slideLayout1.xml"/><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png"/><Relationship Id="rId15" Type="http://schemas.openxmlformats.org/officeDocument/2006/relationships/image" Target="../media/image37.png"/><Relationship Id="rId10" Type="http://schemas.openxmlformats.org/officeDocument/2006/relationships/image" Target="../media/image32.png"/><Relationship Id="rId19" Type="http://schemas.openxmlformats.org/officeDocument/2006/relationships/image" Target="../media/image41.png"/><Relationship Id="rId4" Type="http://schemas.openxmlformats.org/officeDocument/2006/relationships/image" Target="../media/image26.png"/><Relationship Id="rId9" Type="http://schemas.openxmlformats.org/officeDocument/2006/relationships/image" Target="../media/image31.png"/><Relationship Id="rId14" Type="http://schemas.openxmlformats.org/officeDocument/2006/relationships/image" Target="../media/image36.png"/></Relationships>
</file>

<file path=ppt/slides/_rels/slide12.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7.png"/><Relationship Id="rId18" Type="http://schemas.openxmlformats.org/officeDocument/2006/relationships/image" Target="../media/image33.png"/><Relationship Id="rId3" Type="http://schemas.openxmlformats.org/officeDocument/2006/relationships/image" Target="../media/image25.png"/><Relationship Id="rId7" Type="http://schemas.openxmlformats.org/officeDocument/2006/relationships/image" Target="../media/image29.png"/><Relationship Id="rId12" Type="http://schemas.openxmlformats.org/officeDocument/2006/relationships/image" Target="../media/image36.png"/><Relationship Id="rId17" Type="http://schemas.openxmlformats.org/officeDocument/2006/relationships/image" Target="../media/image41.png"/><Relationship Id="rId2" Type="http://schemas.openxmlformats.org/officeDocument/2006/relationships/image" Target="../media/image24.jpg"/><Relationship Id="rId16" Type="http://schemas.openxmlformats.org/officeDocument/2006/relationships/image" Target="../media/image40.png"/><Relationship Id="rId1" Type="http://schemas.openxmlformats.org/officeDocument/2006/relationships/slideLayout" Target="../slideLayouts/slideLayout1.xml"/><Relationship Id="rId6" Type="http://schemas.openxmlformats.org/officeDocument/2006/relationships/image" Target="../media/image28.png"/><Relationship Id="rId11" Type="http://schemas.openxmlformats.org/officeDocument/2006/relationships/image" Target="../media/image35.png"/><Relationship Id="rId5" Type="http://schemas.openxmlformats.org/officeDocument/2006/relationships/image" Target="../media/image27.png"/><Relationship Id="rId15" Type="http://schemas.openxmlformats.org/officeDocument/2006/relationships/image" Target="../media/image39.png"/><Relationship Id="rId10" Type="http://schemas.openxmlformats.org/officeDocument/2006/relationships/image" Target="../media/image32.png"/><Relationship Id="rId19" Type="http://schemas.openxmlformats.org/officeDocument/2006/relationships/image" Target="../media/image34.png"/><Relationship Id="rId4" Type="http://schemas.openxmlformats.org/officeDocument/2006/relationships/image" Target="../media/image26.png"/><Relationship Id="rId9" Type="http://schemas.openxmlformats.org/officeDocument/2006/relationships/image" Target="../media/image31.png"/><Relationship Id="rId14" Type="http://schemas.openxmlformats.org/officeDocument/2006/relationships/image" Target="../media/image38.png"/></Relationships>
</file>

<file path=ppt/slides/_rels/slide13.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5.png"/><Relationship Id="rId18" Type="http://schemas.openxmlformats.org/officeDocument/2006/relationships/image" Target="../media/image40.png"/><Relationship Id="rId3" Type="http://schemas.openxmlformats.org/officeDocument/2006/relationships/image" Target="../media/image25.png"/><Relationship Id="rId7" Type="http://schemas.openxmlformats.org/officeDocument/2006/relationships/image" Target="../media/image29.png"/><Relationship Id="rId12" Type="http://schemas.openxmlformats.org/officeDocument/2006/relationships/image" Target="../media/image34.png"/><Relationship Id="rId17" Type="http://schemas.openxmlformats.org/officeDocument/2006/relationships/image" Target="../media/image39.png"/><Relationship Id="rId2" Type="http://schemas.openxmlformats.org/officeDocument/2006/relationships/image" Target="../media/image24.jpg"/><Relationship Id="rId16" Type="http://schemas.openxmlformats.org/officeDocument/2006/relationships/image" Target="../media/image38.png"/><Relationship Id="rId1" Type="http://schemas.openxmlformats.org/officeDocument/2006/relationships/slideLayout" Target="../slideLayouts/slideLayout1.xml"/><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png"/><Relationship Id="rId15" Type="http://schemas.openxmlformats.org/officeDocument/2006/relationships/image" Target="../media/image37.png"/><Relationship Id="rId10" Type="http://schemas.openxmlformats.org/officeDocument/2006/relationships/image" Target="../media/image32.png"/><Relationship Id="rId19" Type="http://schemas.openxmlformats.org/officeDocument/2006/relationships/image" Target="../media/image41.png"/><Relationship Id="rId4" Type="http://schemas.openxmlformats.org/officeDocument/2006/relationships/image" Target="../media/image26.png"/><Relationship Id="rId9" Type="http://schemas.openxmlformats.org/officeDocument/2006/relationships/image" Target="../media/image31.png"/><Relationship Id="rId14" Type="http://schemas.openxmlformats.org/officeDocument/2006/relationships/image" Target="../media/image36.png"/></Relationships>
</file>

<file path=ppt/slides/_rels/slide14.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36.png"/><Relationship Id="rId18" Type="http://schemas.openxmlformats.org/officeDocument/2006/relationships/image" Target="../media/image41.png"/><Relationship Id="rId3" Type="http://schemas.openxmlformats.org/officeDocument/2006/relationships/image" Target="../media/image26.png"/><Relationship Id="rId7" Type="http://schemas.openxmlformats.org/officeDocument/2006/relationships/image" Target="../media/image30.png"/><Relationship Id="rId12" Type="http://schemas.openxmlformats.org/officeDocument/2006/relationships/image" Target="../media/image35.png"/><Relationship Id="rId17" Type="http://schemas.openxmlformats.org/officeDocument/2006/relationships/image" Target="../media/image40.png"/><Relationship Id="rId2" Type="http://schemas.openxmlformats.org/officeDocument/2006/relationships/image" Target="../media/image25.png"/><Relationship Id="rId16" Type="http://schemas.openxmlformats.org/officeDocument/2006/relationships/image" Target="../media/image39.png"/><Relationship Id="rId1" Type="http://schemas.openxmlformats.org/officeDocument/2006/relationships/slideLayout" Target="../slideLayouts/slideLayout1.xml"/><Relationship Id="rId6" Type="http://schemas.openxmlformats.org/officeDocument/2006/relationships/image" Target="../media/image29.png"/><Relationship Id="rId11" Type="http://schemas.openxmlformats.org/officeDocument/2006/relationships/image" Target="../media/image34.png"/><Relationship Id="rId5" Type="http://schemas.openxmlformats.org/officeDocument/2006/relationships/image" Target="../media/image28.png"/><Relationship Id="rId15" Type="http://schemas.openxmlformats.org/officeDocument/2006/relationships/image" Target="../media/image38.png"/><Relationship Id="rId10" Type="http://schemas.openxmlformats.org/officeDocument/2006/relationships/image" Target="../media/image33.png"/><Relationship Id="rId19" Type="http://schemas.openxmlformats.org/officeDocument/2006/relationships/image" Target="../media/image46.gif"/><Relationship Id="rId4" Type="http://schemas.openxmlformats.org/officeDocument/2006/relationships/image" Target="../media/image27.png"/><Relationship Id="rId9" Type="http://schemas.openxmlformats.org/officeDocument/2006/relationships/image" Target="../media/image32.png"/><Relationship Id="rId14" Type="http://schemas.openxmlformats.org/officeDocument/2006/relationships/image" Target="../media/image37.png"/></Relationships>
</file>

<file path=ppt/slides/_rels/slide15.xml.rels><?xml version="1.0" encoding="UTF-8" standalone="yes"?>
<Relationships xmlns="http://schemas.openxmlformats.org/package/2006/relationships"><Relationship Id="rId3" Type="http://schemas.openxmlformats.org/officeDocument/2006/relationships/image" Target="../media/image47.gif"/><Relationship Id="rId2" Type="http://schemas.openxmlformats.org/officeDocument/2006/relationships/image" Target="../media/image1.png"/><Relationship Id="rId1" Type="http://schemas.openxmlformats.org/officeDocument/2006/relationships/slideLayout" Target="../slideLayouts/slideLayout13.xml"/><Relationship Id="rId4" Type="http://schemas.openxmlformats.org/officeDocument/2006/relationships/image" Target="../media/image48.gif"/></Relationships>
</file>

<file path=ppt/slides/_rels/slide2.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5.png"/><Relationship Id="rId18" Type="http://schemas.openxmlformats.org/officeDocument/2006/relationships/image" Target="../media/image40.png"/><Relationship Id="rId3" Type="http://schemas.openxmlformats.org/officeDocument/2006/relationships/image" Target="../media/image25.png"/><Relationship Id="rId7" Type="http://schemas.openxmlformats.org/officeDocument/2006/relationships/image" Target="../media/image29.png"/><Relationship Id="rId12" Type="http://schemas.openxmlformats.org/officeDocument/2006/relationships/image" Target="../media/image34.png"/><Relationship Id="rId17" Type="http://schemas.openxmlformats.org/officeDocument/2006/relationships/image" Target="../media/image39.png"/><Relationship Id="rId2" Type="http://schemas.openxmlformats.org/officeDocument/2006/relationships/image" Target="../media/image24.jpg"/><Relationship Id="rId16" Type="http://schemas.openxmlformats.org/officeDocument/2006/relationships/image" Target="../media/image38.png"/><Relationship Id="rId20" Type="http://schemas.openxmlformats.org/officeDocument/2006/relationships/image" Target="../media/image42.gif"/><Relationship Id="rId1" Type="http://schemas.openxmlformats.org/officeDocument/2006/relationships/slideLayout" Target="../slideLayouts/slideLayout1.xml"/><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png"/><Relationship Id="rId15" Type="http://schemas.openxmlformats.org/officeDocument/2006/relationships/image" Target="../media/image37.png"/><Relationship Id="rId10" Type="http://schemas.openxmlformats.org/officeDocument/2006/relationships/image" Target="../media/image32.png"/><Relationship Id="rId19" Type="http://schemas.openxmlformats.org/officeDocument/2006/relationships/image" Target="../media/image41.png"/><Relationship Id="rId4" Type="http://schemas.openxmlformats.org/officeDocument/2006/relationships/image" Target="../media/image26.png"/><Relationship Id="rId9" Type="http://schemas.openxmlformats.org/officeDocument/2006/relationships/image" Target="../media/image31.png"/><Relationship Id="rId14" Type="http://schemas.openxmlformats.org/officeDocument/2006/relationships/image" Target="../media/image36.png"/></Relationships>
</file>

<file path=ppt/slides/_rels/slide4.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5.png"/><Relationship Id="rId18" Type="http://schemas.openxmlformats.org/officeDocument/2006/relationships/image" Target="../media/image40.png"/><Relationship Id="rId3" Type="http://schemas.openxmlformats.org/officeDocument/2006/relationships/image" Target="../media/image25.png"/><Relationship Id="rId7" Type="http://schemas.openxmlformats.org/officeDocument/2006/relationships/image" Target="../media/image29.png"/><Relationship Id="rId12" Type="http://schemas.openxmlformats.org/officeDocument/2006/relationships/image" Target="../media/image34.png"/><Relationship Id="rId17" Type="http://schemas.openxmlformats.org/officeDocument/2006/relationships/image" Target="../media/image39.png"/><Relationship Id="rId2" Type="http://schemas.openxmlformats.org/officeDocument/2006/relationships/image" Target="../media/image24.jpg"/><Relationship Id="rId16" Type="http://schemas.openxmlformats.org/officeDocument/2006/relationships/image" Target="../media/image38.png"/><Relationship Id="rId1" Type="http://schemas.openxmlformats.org/officeDocument/2006/relationships/slideLayout" Target="../slideLayouts/slideLayout1.xml"/><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png"/><Relationship Id="rId15" Type="http://schemas.openxmlformats.org/officeDocument/2006/relationships/image" Target="../media/image37.png"/><Relationship Id="rId10" Type="http://schemas.openxmlformats.org/officeDocument/2006/relationships/image" Target="../media/image32.png"/><Relationship Id="rId19" Type="http://schemas.openxmlformats.org/officeDocument/2006/relationships/image" Target="../media/image41.png"/><Relationship Id="rId4" Type="http://schemas.openxmlformats.org/officeDocument/2006/relationships/image" Target="../media/image26.png"/><Relationship Id="rId9" Type="http://schemas.openxmlformats.org/officeDocument/2006/relationships/image" Target="../media/image31.png"/><Relationship Id="rId14" Type="http://schemas.openxmlformats.org/officeDocument/2006/relationships/image" Target="../media/image36.png"/></Relationships>
</file>

<file path=ppt/slides/_rels/slide5.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5.png"/><Relationship Id="rId18" Type="http://schemas.openxmlformats.org/officeDocument/2006/relationships/image" Target="../media/image40.png"/><Relationship Id="rId3" Type="http://schemas.openxmlformats.org/officeDocument/2006/relationships/image" Target="../media/image25.png"/><Relationship Id="rId7" Type="http://schemas.openxmlformats.org/officeDocument/2006/relationships/image" Target="../media/image29.png"/><Relationship Id="rId12" Type="http://schemas.openxmlformats.org/officeDocument/2006/relationships/image" Target="../media/image34.png"/><Relationship Id="rId17" Type="http://schemas.openxmlformats.org/officeDocument/2006/relationships/image" Target="../media/image39.png"/><Relationship Id="rId2" Type="http://schemas.openxmlformats.org/officeDocument/2006/relationships/image" Target="../media/image24.jpg"/><Relationship Id="rId16" Type="http://schemas.openxmlformats.org/officeDocument/2006/relationships/image" Target="../media/image38.png"/><Relationship Id="rId20" Type="http://schemas.openxmlformats.org/officeDocument/2006/relationships/hyperlink" Target="https://maryammobaraki.net/%D8%B1%D9%88%D8%A7%D8%A8%D8%B7-%D8%A7%D8%AC%D8%AA%D9%85%D8%A7%D8%B9%DB%8C/" TargetMode="External"/><Relationship Id="rId1" Type="http://schemas.openxmlformats.org/officeDocument/2006/relationships/slideLayout" Target="../slideLayouts/slideLayout23.xml"/><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png"/><Relationship Id="rId15" Type="http://schemas.openxmlformats.org/officeDocument/2006/relationships/image" Target="../media/image37.png"/><Relationship Id="rId10" Type="http://schemas.openxmlformats.org/officeDocument/2006/relationships/image" Target="../media/image32.png"/><Relationship Id="rId19" Type="http://schemas.openxmlformats.org/officeDocument/2006/relationships/image" Target="../media/image41.png"/><Relationship Id="rId4" Type="http://schemas.openxmlformats.org/officeDocument/2006/relationships/image" Target="../media/image26.png"/><Relationship Id="rId9" Type="http://schemas.openxmlformats.org/officeDocument/2006/relationships/image" Target="../media/image31.png"/><Relationship Id="rId14" Type="http://schemas.openxmlformats.org/officeDocument/2006/relationships/image" Target="../media/image36.png"/></Relationships>
</file>

<file path=ppt/slides/_rels/slide6.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5.png"/><Relationship Id="rId18" Type="http://schemas.openxmlformats.org/officeDocument/2006/relationships/image" Target="../media/image40.png"/><Relationship Id="rId3" Type="http://schemas.openxmlformats.org/officeDocument/2006/relationships/image" Target="../media/image25.png"/><Relationship Id="rId7" Type="http://schemas.openxmlformats.org/officeDocument/2006/relationships/image" Target="../media/image29.png"/><Relationship Id="rId12" Type="http://schemas.openxmlformats.org/officeDocument/2006/relationships/image" Target="../media/image34.png"/><Relationship Id="rId17" Type="http://schemas.openxmlformats.org/officeDocument/2006/relationships/image" Target="../media/image39.png"/><Relationship Id="rId2" Type="http://schemas.openxmlformats.org/officeDocument/2006/relationships/image" Target="../media/image24.jpg"/><Relationship Id="rId16" Type="http://schemas.openxmlformats.org/officeDocument/2006/relationships/image" Target="../media/image38.png"/><Relationship Id="rId20" Type="http://schemas.openxmlformats.org/officeDocument/2006/relationships/image" Target="../media/image43.gif"/><Relationship Id="rId1" Type="http://schemas.openxmlformats.org/officeDocument/2006/relationships/slideLayout" Target="../slideLayouts/slideLayout1.xml"/><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png"/><Relationship Id="rId15" Type="http://schemas.openxmlformats.org/officeDocument/2006/relationships/image" Target="../media/image37.png"/><Relationship Id="rId10" Type="http://schemas.openxmlformats.org/officeDocument/2006/relationships/image" Target="../media/image32.png"/><Relationship Id="rId19" Type="http://schemas.openxmlformats.org/officeDocument/2006/relationships/image" Target="../media/image41.png"/><Relationship Id="rId4" Type="http://schemas.openxmlformats.org/officeDocument/2006/relationships/image" Target="../media/image26.png"/><Relationship Id="rId9" Type="http://schemas.openxmlformats.org/officeDocument/2006/relationships/image" Target="../media/image31.png"/><Relationship Id="rId14" Type="http://schemas.openxmlformats.org/officeDocument/2006/relationships/image" Target="../media/image36.png"/></Relationships>
</file>

<file path=ppt/slides/_rels/slide7.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36.png"/><Relationship Id="rId18" Type="http://schemas.openxmlformats.org/officeDocument/2006/relationships/image" Target="../media/image41.png"/><Relationship Id="rId3" Type="http://schemas.openxmlformats.org/officeDocument/2006/relationships/image" Target="../media/image26.png"/><Relationship Id="rId7" Type="http://schemas.openxmlformats.org/officeDocument/2006/relationships/image" Target="../media/image30.png"/><Relationship Id="rId12" Type="http://schemas.openxmlformats.org/officeDocument/2006/relationships/image" Target="../media/image35.png"/><Relationship Id="rId17" Type="http://schemas.openxmlformats.org/officeDocument/2006/relationships/image" Target="../media/image40.png"/><Relationship Id="rId2" Type="http://schemas.openxmlformats.org/officeDocument/2006/relationships/image" Target="../media/image25.png"/><Relationship Id="rId16" Type="http://schemas.openxmlformats.org/officeDocument/2006/relationships/image" Target="../media/image39.png"/><Relationship Id="rId1" Type="http://schemas.openxmlformats.org/officeDocument/2006/relationships/slideLayout" Target="../slideLayouts/slideLayout1.xml"/><Relationship Id="rId6" Type="http://schemas.openxmlformats.org/officeDocument/2006/relationships/image" Target="../media/image29.png"/><Relationship Id="rId11" Type="http://schemas.openxmlformats.org/officeDocument/2006/relationships/image" Target="../media/image34.png"/><Relationship Id="rId5" Type="http://schemas.openxmlformats.org/officeDocument/2006/relationships/image" Target="../media/image28.png"/><Relationship Id="rId15" Type="http://schemas.openxmlformats.org/officeDocument/2006/relationships/image" Target="../media/image38.png"/><Relationship Id="rId10" Type="http://schemas.openxmlformats.org/officeDocument/2006/relationships/image" Target="../media/image33.png"/><Relationship Id="rId19" Type="http://schemas.openxmlformats.org/officeDocument/2006/relationships/image" Target="../media/image44.gif"/><Relationship Id="rId4" Type="http://schemas.openxmlformats.org/officeDocument/2006/relationships/image" Target="../media/image27.png"/><Relationship Id="rId9" Type="http://schemas.openxmlformats.org/officeDocument/2006/relationships/image" Target="../media/image32.png"/><Relationship Id="rId14" Type="http://schemas.openxmlformats.org/officeDocument/2006/relationships/image" Target="../media/image37.png"/></Relationships>
</file>

<file path=ppt/slides/_rels/slide8.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36.png"/><Relationship Id="rId18" Type="http://schemas.openxmlformats.org/officeDocument/2006/relationships/image" Target="../media/image41.png"/><Relationship Id="rId3" Type="http://schemas.openxmlformats.org/officeDocument/2006/relationships/image" Target="../media/image26.png"/><Relationship Id="rId7" Type="http://schemas.openxmlformats.org/officeDocument/2006/relationships/image" Target="../media/image30.png"/><Relationship Id="rId12" Type="http://schemas.openxmlformats.org/officeDocument/2006/relationships/image" Target="../media/image35.png"/><Relationship Id="rId17" Type="http://schemas.openxmlformats.org/officeDocument/2006/relationships/image" Target="../media/image40.png"/><Relationship Id="rId2" Type="http://schemas.openxmlformats.org/officeDocument/2006/relationships/image" Target="../media/image25.png"/><Relationship Id="rId16" Type="http://schemas.openxmlformats.org/officeDocument/2006/relationships/image" Target="../media/image39.png"/><Relationship Id="rId1" Type="http://schemas.openxmlformats.org/officeDocument/2006/relationships/slideLayout" Target="../slideLayouts/slideLayout1.xml"/><Relationship Id="rId6" Type="http://schemas.openxmlformats.org/officeDocument/2006/relationships/image" Target="../media/image29.png"/><Relationship Id="rId11" Type="http://schemas.openxmlformats.org/officeDocument/2006/relationships/image" Target="../media/image34.png"/><Relationship Id="rId5" Type="http://schemas.openxmlformats.org/officeDocument/2006/relationships/image" Target="../media/image28.png"/><Relationship Id="rId15" Type="http://schemas.openxmlformats.org/officeDocument/2006/relationships/image" Target="../media/image38.png"/><Relationship Id="rId10" Type="http://schemas.openxmlformats.org/officeDocument/2006/relationships/image" Target="../media/image33.png"/><Relationship Id="rId19" Type="http://schemas.openxmlformats.org/officeDocument/2006/relationships/image" Target="../media/image43.gif"/><Relationship Id="rId4" Type="http://schemas.openxmlformats.org/officeDocument/2006/relationships/image" Target="../media/image27.png"/><Relationship Id="rId9" Type="http://schemas.openxmlformats.org/officeDocument/2006/relationships/image" Target="../media/image32.png"/><Relationship Id="rId14" Type="http://schemas.openxmlformats.org/officeDocument/2006/relationships/image" Target="../media/image37.png"/></Relationships>
</file>

<file path=ppt/slides/_rels/slide9.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5.png"/><Relationship Id="rId18" Type="http://schemas.openxmlformats.org/officeDocument/2006/relationships/image" Target="../media/image40.png"/><Relationship Id="rId3" Type="http://schemas.openxmlformats.org/officeDocument/2006/relationships/image" Target="../media/image25.png"/><Relationship Id="rId7" Type="http://schemas.openxmlformats.org/officeDocument/2006/relationships/image" Target="../media/image29.png"/><Relationship Id="rId12" Type="http://schemas.openxmlformats.org/officeDocument/2006/relationships/image" Target="../media/image34.png"/><Relationship Id="rId17" Type="http://schemas.openxmlformats.org/officeDocument/2006/relationships/image" Target="../media/image39.png"/><Relationship Id="rId2" Type="http://schemas.openxmlformats.org/officeDocument/2006/relationships/image" Target="../media/image24.jpg"/><Relationship Id="rId16" Type="http://schemas.openxmlformats.org/officeDocument/2006/relationships/image" Target="../media/image38.png"/><Relationship Id="rId20" Type="http://schemas.openxmlformats.org/officeDocument/2006/relationships/hyperlink" Target="https://ganj.irandoc.ac.ir/#/articles/b77ceb21c4a1cbc65497f7096460afff/search/715ef47863b2f354391acfadf7d4a90f" TargetMode="External"/><Relationship Id="rId1" Type="http://schemas.openxmlformats.org/officeDocument/2006/relationships/slideLayout" Target="../slideLayouts/slideLayout1.xml"/><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png"/><Relationship Id="rId15" Type="http://schemas.openxmlformats.org/officeDocument/2006/relationships/image" Target="../media/image37.png"/><Relationship Id="rId10" Type="http://schemas.openxmlformats.org/officeDocument/2006/relationships/image" Target="../media/image32.png"/><Relationship Id="rId19" Type="http://schemas.openxmlformats.org/officeDocument/2006/relationships/image" Target="../media/image41.png"/><Relationship Id="rId4" Type="http://schemas.openxmlformats.org/officeDocument/2006/relationships/image" Target="../media/image26.png"/><Relationship Id="rId9" Type="http://schemas.openxmlformats.org/officeDocument/2006/relationships/image" Target="../media/image31.png"/><Relationship Id="rId14" Type="http://schemas.openxmlformats.org/officeDocument/2006/relationships/image" Target="../media/image36.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595034" y="0"/>
            <a:ext cx="596966" cy="6858000"/>
          </a:xfrm>
          <a:prstGeom prst="rect">
            <a:avLst/>
          </a:prstGeom>
        </p:spPr>
      </p:pic>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653069" y="4845829"/>
            <a:ext cx="118546" cy="118546"/>
          </a:xfrm>
          <a:prstGeom prst="rect">
            <a:avLst/>
          </a:prstGeom>
        </p:spPr>
      </p:pic>
      <p:pic>
        <p:nvPicPr>
          <p:cNvPr id="13" name="Picture 12"/>
          <p:cNvPicPr>
            <a:picLocks/>
          </p:cNvPicPr>
          <p:nvPr/>
        </p:nvPicPr>
        <p:blipFill>
          <a:blip r:embed="rId6">
            <a:extLst>
              <a:ext uri="{28A0092B-C50C-407E-A947-70E740481C1C}">
                <a14:useLocalDpi xmlns:a14="http://schemas.microsoft.com/office/drawing/2010/main" val="0"/>
              </a:ext>
            </a:extLst>
          </a:blip>
          <a:stretch>
            <a:fillRect/>
          </a:stretch>
        </p:blipFill>
        <p:spPr>
          <a:xfrm>
            <a:off x="6904357" y="1320318"/>
            <a:ext cx="4248000" cy="36000"/>
          </a:xfrm>
          <a:prstGeom prst="rect">
            <a:avLst/>
          </a:prstGeom>
        </p:spPr>
      </p:pic>
      <p:pic>
        <p:nvPicPr>
          <p:cNvPr id="14" name="Picture 1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167833" y="405409"/>
            <a:ext cx="770552" cy="580031"/>
          </a:xfrm>
          <a:prstGeom prst="rect">
            <a:avLst/>
          </a:prstGeom>
        </p:spPr>
      </p:pic>
      <p:pic>
        <p:nvPicPr>
          <p:cNvPr id="15" name="Picture 1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706026" y="1606236"/>
            <a:ext cx="118546" cy="118546"/>
          </a:xfrm>
          <a:prstGeom prst="rect">
            <a:avLst/>
          </a:prstGeom>
        </p:spPr>
      </p:pic>
      <p:pic>
        <p:nvPicPr>
          <p:cNvPr id="17" name="Picture 1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573275" y="2651267"/>
            <a:ext cx="122780" cy="118546"/>
          </a:xfrm>
          <a:prstGeom prst="rect">
            <a:avLst/>
          </a:prstGeom>
        </p:spPr>
      </p:pic>
      <p:pic>
        <p:nvPicPr>
          <p:cNvPr id="18" name="Picture 17"/>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1562329" y="3748548"/>
            <a:ext cx="118546" cy="118546"/>
          </a:xfrm>
          <a:prstGeom prst="rect">
            <a:avLst/>
          </a:prstGeom>
        </p:spPr>
      </p:pic>
      <p:pic>
        <p:nvPicPr>
          <p:cNvPr id="19" name="Picture 18"/>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1920984" y="623088"/>
            <a:ext cx="118546" cy="118546"/>
          </a:xfrm>
          <a:prstGeom prst="rect">
            <a:avLst/>
          </a:prstGeom>
        </p:spPr>
      </p:pic>
      <p:pic>
        <p:nvPicPr>
          <p:cNvPr id="20" name="Picture 19"/>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1888904" y="6060680"/>
            <a:ext cx="118546" cy="118546"/>
          </a:xfrm>
          <a:prstGeom prst="rect">
            <a:avLst/>
          </a:prstGeom>
        </p:spPr>
      </p:pic>
      <p:pic>
        <p:nvPicPr>
          <p:cNvPr id="21" name="Picture 20"/>
          <p:cNvPicPr>
            <a:picLocks/>
          </p:cNvPicPr>
          <p:nvPr/>
        </p:nvPicPr>
        <p:blipFill>
          <a:blip r:embed="rId13">
            <a:extLst>
              <a:ext uri="{28A0092B-C50C-407E-A947-70E740481C1C}">
                <a14:useLocalDpi xmlns:a14="http://schemas.microsoft.com/office/drawing/2010/main" val="0"/>
              </a:ext>
            </a:extLst>
          </a:blip>
          <a:stretch>
            <a:fillRect/>
          </a:stretch>
        </p:blipFill>
        <p:spPr>
          <a:xfrm>
            <a:off x="7996173" y="1883172"/>
            <a:ext cx="2880000" cy="36000"/>
          </a:xfrm>
          <a:prstGeom prst="rect">
            <a:avLst/>
          </a:prstGeom>
        </p:spPr>
      </p:pic>
      <p:pic>
        <p:nvPicPr>
          <p:cNvPr id="22" name="Picture 21"/>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0961479" y="1356318"/>
            <a:ext cx="766318" cy="584264"/>
          </a:xfrm>
          <a:prstGeom prst="rect">
            <a:avLst/>
          </a:prstGeom>
        </p:spPr>
      </p:pic>
      <p:pic>
        <p:nvPicPr>
          <p:cNvPr id="25" name="Picture 24"/>
          <p:cNvPicPr>
            <a:picLocks/>
          </p:cNvPicPr>
          <p:nvPr/>
        </p:nvPicPr>
        <p:blipFill>
          <a:blip r:embed="rId15">
            <a:extLst>
              <a:ext uri="{28A0092B-C50C-407E-A947-70E740481C1C}">
                <a14:useLocalDpi xmlns:a14="http://schemas.microsoft.com/office/drawing/2010/main" val="0"/>
              </a:ext>
            </a:extLst>
          </a:blip>
          <a:stretch>
            <a:fillRect/>
          </a:stretch>
        </p:blipFill>
        <p:spPr>
          <a:xfrm>
            <a:off x="6959452" y="4086236"/>
            <a:ext cx="3816000" cy="36000"/>
          </a:xfrm>
          <a:prstGeom prst="rect">
            <a:avLst/>
          </a:prstGeom>
        </p:spPr>
      </p:pic>
      <p:pic>
        <p:nvPicPr>
          <p:cNvPr id="26" name="Picture 25"/>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0865634" y="2477681"/>
            <a:ext cx="770552" cy="584264"/>
          </a:xfrm>
          <a:prstGeom prst="rect">
            <a:avLst/>
          </a:prstGeom>
        </p:spPr>
      </p:pic>
      <p:pic>
        <p:nvPicPr>
          <p:cNvPr id="27" name="Picture 2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899512" y="4631958"/>
            <a:ext cx="770552" cy="580031"/>
          </a:xfrm>
          <a:prstGeom prst="rect">
            <a:avLst/>
          </a:prstGeom>
        </p:spPr>
      </p:pic>
      <p:pic>
        <p:nvPicPr>
          <p:cNvPr id="28" name="Picture 27"/>
          <p:cNvPicPr>
            <a:picLocks/>
          </p:cNvPicPr>
          <p:nvPr/>
        </p:nvPicPr>
        <p:blipFill>
          <a:blip r:embed="rId6">
            <a:extLst>
              <a:ext uri="{28A0092B-C50C-407E-A947-70E740481C1C}">
                <a14:useLocalDpi xmlns:a14="http://schemas.microsoft.com/office/drawing/2010/main" val="0"/>
              </a:ext>
            </a:extLst>
          </a:blip>
          <a:stretch>
            <a:fillRect/>
          </a:stretch>
        </p:blipFill>
        <p:spPr>
          <a:xfrm>
            <a:off x="8184378" y="5197980"/>
            <a:ext cx="2700000" cy="36000"/>
          </a:xfrm>
          <a:prstGeom prst="rect">
            <a:avLst/>
          </a:prstGeom>
        </p:spPr>
      </p:pic>
      <p:pic>
        <p:nvPicPr>
          <p:cNvPr id="29" name="Picture 28"/>
          <p:cNvPicPr>
            <a:picLocks/>
          </p:cNvPicPr>
          <p:nvPr/>
        </p:nvPicPr>
        <p:blipFill>
          <a:blip r:embed="rId17">
            <a:extLst>
              <a:ext uri="{28A0092B-C50C-407E-A947-70E740481C1C}">
                <a14:useLocalDpi xmlns:a14="http://schemas.microsoft.com/office/drawing/2010/main" val="0"/>
              </a:ext>
            </a:extLst>
          </a:blip>
          <a:stretch>
            <a:fillRect/>
          </a:stretch>
        </p:blipFill>
        <p:spPr>
          <a:xfrm>
            <a:off x="7199966" y="6409304"/>
            <a:ext cx="4032000" cy="36000"/>
          </a:xfrm>
          <a:prstGeom prst="rect">
            <a:avLst/>
          </a:prstGeom>
        </p:spPr>
      </p:pic>
      <p:pic>
        <p:nvPicPr>
          <p:cNvPr id="30" name="Picture 29"/>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1146837" y="5829937"/>
            <a:ext cx="770552" cy="580031"/>
          </a:xfrm>
          <a:prstGeom prst="rect">
            <a:avLst/>
          </a:prstGeom>
        </p:spPr>
      </p:pic>
      <p:sp>
        <p:nvSpPr>
          <p:cNvPr id="31" name="TextBox 30"/>
          <p:cNvSpPr txBox="1"/>
          <p:nvPr/>
        </p:nvSpPr>
        <p:spPr>
          <a:xfrm>
            <a:off x="10135192" y="502050"/>
            <a:ext cx="980977" cy="369332"/>
          </a:xfrm>
          <a:prstGeom prst="rect">
            <a:avLst/>
          </a:prstGeom>
          <a:noFill/>
        </p:spPr>
        <p:txBody>
          <a:bodyPr wrap="square" rtlCol="1">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fa-IR" sz="1800" b="1" i="0" u="none" strike="noStrike" kern="1200" cap="none" spc="0" normalizeH="0" baseline="0" noProof="0" dirty="0">
                <a:ln>
                  <a:noFill/>
                </a:ln>
                <a:solidFill>
                  <a:prstClr val="black"/>
                </a:solidFill>
                <a:effectLst/>
                <a:uLnTx/>
                <a:uFillTx/>
                <a:latin typeface="Shabnam" panose="020B0603030804020204" pitchFamily="34" charset="-78"/>
                <a:cs typeface="Shabnam" panose="020B0603030804020204" pitchFamily="34" charset="-78"/>
              </a:rPr>
              <a:t>عنوان:</a:t>
            </a:r>
          </a:p>
        </p:txBody>
      </p:sp>
      <p:sp>
        <p:nvSpPr>
          <p:cNvPr id="33" name="Rectangle 32"/>
          <p:cNvSpPr/>
          <p:nvPr/>
        </p:nvSpPr>
        <p:spPr>
          <a:xfrm>
            <a:off x="3966519" y="508533"/>
            <a:ext cx="6467763" cy="1138773"/>
          </a:xfrm>
          <a:prstGeom prst="rect">
            <a:avLst/>
          </a:prstGeom>
        </p:spPr>
        <p:txBody>
          <a:bodyPr wrap="square">
            <a:spAutoFit/>
          </a:bodyPr>
          <a:lstStyle/>
          <a:p>
            <a:pPr algn="r" rtl="1"/>
            <a:r>
              <a:rPr lang="fa-IR" sz="2000" b="1" dirty="0" smtClean="0">
                <a:solidFill>
                  <a:srgbClr val="3194A6"/>
                </a:solidFill>
                <a:cs typeface="B Nazanin" pitchFamily="2" charset="-78"/>
              </a:rPr>
              <a:t> </a:t>
            </a:r>
            <a:r>
              <a:rPr lang="ar-SA" sz="2400" b="1" dirty="0">
                <a:solidFill>
                  <a:srgbClr val="0070C0"/>
                </a:solidFill>
                <a:cs typeface="B Nazanin" pitchFamily="2" charset="-78"/>
              </a:rPr>
              <a:t>بررسی  اصول اخلاقی در هوش مصنوعی در محیط کار</a:t>
            </a:r>
            <a:r>
              <a:rPr lang="ar-SA" sz="2400" b="1" dirty="0" smtClean="0">
                <a:solidFill>
                  <a:srgbClr val="0070C0"/>
                </a:solidFill>
                <a:cs typeface="B Nazanin" pitchFamily="2" charset="-78"/>
              </a:rPr>
              <a:t>:</a:t>
            </a:r>
            <a:r>
              <a:rPr lang="fa-IR" sz="2400" b="1" dirty="0" smtClean="0">
                <a:solidFill>
                  <a:srgbClr val="0070C0"/>
                </a:solidFill>
                <a:cs typeface="B Nazanin" pitchFamily="2" charset="-78"/>
              </a:rPr>
              <a:t> </a:t>
            </a:r>
            <a:r>
              <a:rPr lang="ar-SA" sz="2400" b="1" dirty="0" smtClean="0">
                <a:solidFill>
                  <a:srgbClr val="0070C0"/>
                </a:solidFill>
                <a:cs typeface="B Nazanin" pitchFamily="2" charset="-78"/>
              </a:rPr>
              <a:t>طراحی </a:t>
            </a:r>
            <a:r>
              <a:rPr lang="ar-SA" sz="2400" b="1" dirty="0">
                <a:solidFill>
                  <a:srgbClr val="0070C0"/>
                </a:solidFill>
                <a:cs typeface="B Nazanin" pitchFamily="2" charset="-78"/>
              </a:rPr>
              <a:t>کارت امتیازی برای سلامت و ایمنی محیط کار </a:t>
            </a:r>
            <a:r>
              <a:rPr lang="fa-IR" sz="2400" b="1" dirty="0" smtClean="0">
                <a:solidFill>
                  <a:srgbClr val="0070C0"/>
                </a:solidFill>
                <a:cs typeface="B Nazanin" pitchFamily="2" charset="-78"/>
              </a:rPr>
              <a:t> </a:t>
            </a:r>
            <a:endParaRPr lang="en-US" sz="2000" dirty="0">
              <a:solidFill>
                <a:srgbClr val="0070C0"/>
              </a:solidFill>
              <a:cs typeface="B Nazanin" pitchFamily="2" charset="-78"/>
            </a:endParaRPr>
          </a:p>
          <a:p>
            <a:pPr algn="r" rtl="1"/>
            <a:endParaRPr lang="en-US" sz="2000" b="1" dirty="0">
              <a:solidFill>
                <a:schemeClr val="accent1">
                  <a:lumMod val="75000"/>
                </a:schemeClr>
              </a:solidFill>
              <a:latin typeface="B Nazaninin"/>
              <a:cs typeface="B Nazanin" pitchFamily="2" charset="-78"/>
            </a:endParaRPr>
          </a:p>
        </p:txBody>
      </p:sp>
      <p:sp>
        <p:nvSpPr>
          <p:cNvPr id="34" name="TextBox 33"/>
          <p:cNvSpPr txBox="1"/>
          <p:nvPr/>
        </p:nvSpPr>
        <p:spPr>
          <a:xfrm>
            <a:off x="9955907" y="1384883"/>
            <a:ext cx="1004539" cy="369332"/>
          </a:xfrm>
          <a:prstGeom prst="rect">
            <a:avLst/>
          </a:prstGeom>
          <a:noFill/>
        </p:spPr>
        <p:txBody>
          <a:bodyPr wrap="square" rtlCol="1">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fa-IR" sz="1800" b="1" i="0" u="none" strike="noStrike" kern="1200" cap="none" spc="0" normalizeH="0" baseline="0" noProof="0" dirty="0">
                <a:ln>
                  <a:noFill/>
                </a:ln>
                <a:solidFill>
                  <a:prstClr val="black"/>
                </a:solidFill>
                <a:effectLst/>
                <a:uLnTx/>
                <a:uFillTx/>
                <a:latin typeface="Shabnam" panose="020B0603030804020204" pitchFamily="34" charset="-78"/>
                <a:cs typeface="Shabnam" panose="020B0603030804020204" pitchFamily="34" charset="-78"/>
              </a:rPr>
              <a:t>دانشجو:</a:t>
            </a:r>
          </a:p>
        </p:txBody>
      </p:sp>
      <p:sp>
        <p:nvSpPr>
          <p:cNvPr id="35" name="Rectangle 34"/>
          <p:cNvSpPr/>
          <p:nvPr/>
        </p:nvSpPr>
        <p:spPr>
          <a:xfrm>
            <a:off x="8134272" y="1377078"/>
            <a:ext cx="1871323" cy="461665"/>
          </a:xfrm>
          <a:prstGeom prst="rect">
            <a:avLst/>
          </a:prstGeom>
        </p:spPr>
        <p:txBody>
          <a:bodyPr wrap="square">
            <a:spAutoFit/>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kumimoji="0" lang="fa-IR" sz="1800" b="0" i="0" u="none" strike="noStrike" kern="1200" cap="none" spc="0" normalizeH="0" baseline="0" noProof="0" dirty="0" smtClean="0">
                <a:ln>
                  <a:noFill/>
                </a:ln>
                <a:solidFill>
                  <a:prstClr val="black"/>
                </a:solidFill>
                <a:effectLst/>
                <a:uLnTx/>
                <a:uFillTx/>
                <a:latin typeface="Shabnam" panose="020B0603030804020204" pitchFamily="34" charset="-78"/>
                <a:cs typeface="Shabnam" panose="020B0603030804020204" pitchFamily="34" charset="-78"/>
              </a:rPr>
              <a:t> </a:t>
            </a:r>
            <a:r>
              <a:rPr lang="fa-IR" sz="2400" b="1" noProof="0" dirty="0" smtClean="0">
                <a:solidFill>
                  <a:srgbClr val="AB176C"/>
                </a:solidFill>
                <a:latin typeface="Shabnam" panose="020B0603030804020204" pitchFamily="34" charset="-78"/>
                <a:cs typeface="B Nazanin" pitchFamily="2" charset="-78"/>
              </a:rPr>
              <a:t>حمید باصولی </a:t>
            </a:r>
            <a:r>
              <a:rPr kumimoji="0" lang="fa-IR" sz="2400" b="1" i="0" u="none" strike="noStrike" kern="1200" cap="none" spc="0" normalizeH="0" baseline="0" noProof="0" dirty="0" smtClean="0">
                <a:ln>
                  <a:noFill/>
                </a:ln>
                <a:solidFill>
                  <a:srgbClr val="AB176C"/>
                </a:solidFill>
                <a:effectLst/>
                <a:uLnTx/>
                <a:uFillTx/>
                <a:latin typeface="Shabnam" panose="020B0603030804020204" pitchFamily="34" charset="-78"/>
                <a:cs typeface="B Nazanin" pitchFamily="2" charset="-78"/>
              </a:rPr>
              <a:t> </a:t>
            </a:r>
            <a:endParaRPr kumimoji="0" lang="fa-IR" sz="2400" b="1" i="0" u="none" strike="noStrike" kern="1200" cap="none" spc="0" normalizeH="0" baseline="0" noProof="0" dirty="0">
              <a:ln>
                <a:noFill/>
              </a:ln>
              <a:solidFill>
                <a:srgbClr val="AB176C"/>
              </a:solidFill>
              <a:effectLst/>
              <a:uLnTx/>
              <a:uFillTx/>
              <a:latin typeface="Shabnam" panose="020B0603030804020204" pitchFamily="34" charset="-78"/>
              <a:cs typeface="B Nazanin" pitchFamily="2" charset="-78"/>
            </a:endParaRPr>
          </a:p>
        </p:txBody>
      </p:sp>
      <p:sp>
        <p:nvSpPr>
          <p:cNvPr id="38" name="TextBox 37"/>
          <p:cNvSpPr txBox="1"/>
          <p:nvPr/>
        </p:nvSpPr>
        <p:spPr>
          <a:xfrm>
            <a:off x="8920454" y="2525874"/>
            <a:ext cx="1871323" cy="369332"/>
          </a:xfrm>
          <a:prstGeom prst="rect">
            <a:avLst/>
          </a:prstGeom>
          <a:noFill/>
        </p:spPr>
        <p:txBody>
          <a:bodyPr wrap="square" rtlCol="1">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fa-IR" sz="1800" b="1" i="0" u="none" strike="noStrike" kern="1200" cap="none" spc="0" normalizeH="0" baseline="0" noProof="0" dirty="0">
                <a:ln>
                  <a:noFill/>
                </a:ln>
                <a:solidFill>
                  <a:prstClr val="black"/>
                </a:solidFill>
                <a:effectLst/>
                <a:uLnTx/>
                <a:uFillTx/>
                <a:latin typeface="Shabnam" panose="020B0603030804020204" pitchFamily="34" charset="-78"/>
                <a:cs typeface="Shabnam" panose="020B0603030804020204" pitchFamily="34" charset="-78"/>
              </a:rPr>
              <a:t>استاد راهنما:</a:t>
            </a:r>
          </a:p>
        </p:txBody>
      </p:sp>
      <p:sp>
        <p:nvSpPr>
          <p:cNvPr id="39" name="Rectangle 38"/>
          <p:cNvSpPr/>
          <p:nvPr/>
        </p:nvSpPr>
        <p:spPr>
          <a:xfrm>
            <a:off x="5847029" y="2303573"/>
            <a:ext cx="3875487" cy="738664"/>
          </a:xfrm>
          <a:prstGeom prst="rect">
            <a:avLst/>
          </a:prstGeom>
        </p:spPr>
        <p:txBody>
          <a:bodyPr wrap="square">
            <a:spAutoFit/>
          </a:bodyPr>
          <a:lstStyle/>
          <a:p>
            <a:pPr algn="r" rtl="1">
              <a:defRPr/>
            </a:pPr>
            <a:r>
              <a:rPr kumimoji="0" lang="fa-IR" sz="1800" b="0" i="0" u="none" strike="noStrike" kern="1200" cap="none" spc="0" normalizeH="0" baseline="0" noProof="0" dirty="0" smtClean="0">
                <a:ln>
                  <a:noFill/>
                </a:ln>
                <a:solidFill>
                  <a:prstClr val="black"/>
                </a:solidFill>
                <a:effectLst/>
                <a:uLnTx/>
                <a:uFillTx/>
                <a:latin typeface="Shabnam" panose="020B0603030804020204" pitchFamily="34" charset="-78"/>
                <a:cs typeface="Shabnam" panose="020B0603030804020204" pitchFamily="34" charset="-78"/>
              </a:rPr>
              <a:t> </a:t>
            </a:r>
            <a:r>
              <a:rPr lang="fa-IR" sz="2400" b="1" dirty="0" smtClean="0">
                <a:solidFill>
                  <a:srgbClr val="7030A0"/>
                </a:solidFill>
                <a:cs typeface="B Nazanin" pitchFamily="2" charset="-78"/>
              </a:rPr>
              <a:t>دکتر مهدی تنها  زیارتی    </a:t>
            </a:r>
            <a:endParaRPr lang="en-US" dirty="0">
              <a:solidFill>
                <a:srgbClr val="7030A0"/>
              </a:solidFill>
              <a:cs typeface="B Nazanin" pitchFamily="2" charset="-78"/>
            </a:endParaRPr>
          </a:p>
          <a:p>
            <a:pPr marL="0" marR="0" lvl="0" indent="0" algn="r" defTabSz="914400" rtl="1" eaLnBrk="1" fontAlgn="auto" latinLnBrk="0" hangingPunct="1">
              <a:lnSpc>
                <a:spcPct val="100000"/>
              </a:lnSpc>
              <a:spcBef>
                <a:spcPts val="0"/>
              </a:spcBef>
              <a:spcAft>
                <a:spcPts val="0"/>
              </a:spcAft>
              <a:buClrTx/>
              <a:buSzTx/>
              <a:buFontTx/>
              <a:buNone/>
              <a:tabLst/>
              <a:defRPr/>
            </a:pPr>
            <a:endParaRPr kumimoji="0" lang="fa-IR" sz="1800" b="0" i="0" u="none" strike="noStrike" kern="1200" cap="none" spc="0" normalizeH="0" baseline="0" noProof="0" dirty="0">
              <a:ln>
                <a:noFill/>
              </a:ln>
              <a:solidFill>
                <a:prstClr val="black"/>
              </a:solidFill>
              <a:effectLst/>
              <a:uLnTx/>
              <a:uFillTx/>
              <a:latin typeface="Shabnam" panose="020B0603030804020204" pitchFamily="34" charset="-78"/>
              <a:cs typeface="Shabnam" panose="020B0603030804020204" pitchFamily="34" charset="-78"/>
            </a:endParaRPr>
          </a:p>
        </p:txBody>
      </p:sp>
      <p:sp>
        <p:nvSpPr>
          <p:cNvPr id="40" name="TextBox 39"/>
          <p:cNvSpPr txBox="1"/>
          <p:nvPr/>
        </p:nvSpPr>
        <p:spPr>
          <a:xfrm>
            <a:off x="9722516" y="4745306"/>
            <a:ext cx="1176996" cy="369332"/>
          </a:xfrm>
          <a:prstGeom prst="rect">
            <a:avLst/>
          </a:prstGeom>
          <a:noFill/>
        </p:spPr>
        <p:txBody>
          <a:bodyPr wrap="square" rtlCol="1">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fa-IR" sz="1800" b="1" i="0" u="none" strike="noStrike" kern="1200" cap="none" spc="0" normalizeH="0" baseline="0" noProof="0" dirty="0">
                <a:ln>
                  <a:noFill/>
                </a:ln>
                <a:solidFill>
                  <a:prstClr val="black"/>
                </a:solidFill>
                <a:effectLst/>
                <a:uLnTx/>
                <a:uFillTx/>
                <a:latin typeface="Shabnam" panose="020B0603030804020204" pitchFamily="34" charset="-78"/>
                <a:cs typeface="Shabnam" panose="020B0603030804020204" pitchFamily="34" charset="-78"/>
              </a:rPr>
              <a:t>دانشگاه:</a:t>
            </a:r>
          </a:p>
        </p:txBody>
      </p:sp>
      <p:sp>
        <p:nvSpPr>
          <p:cNvPr id="41" name="Rectangle 40"/>
          <p:cNvSpPr/>
          <p:nvPr/>
        </p:nvSpPr>
        <p:spPr>
          <a:xfrm>
            <a:off x="5906530" y="4761641"/>
            <a:ext cx="4049377" cy="400110"/>
          </a:xfrm>
          <a:prstGeom prst="rect">
            <a:avLst/>
          </a:prstGeom>
        </p:spPr>
        <p:txBody>
          <a:bodyPr wrap="square">
            <a:spAutoFit/>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kumimoji="0" lang="fa-IR" sz="2000" b="1" i="0" u="none" strike="noStrike" kern="1200" cap="none" spc="0" normalizeH="0" baseline="0" noProof="0" dirty="0" smtClean="0">
                <a:ln>
                  <a:noFill/>
                </a:ln>
                <a:solidFill>
                  <a:srgbClr val="C00000"/>
                </a:solidFill>
                <a:effectLst/>
                <a:uLnTx/>
                <a:uFillTx/>
                <a:latin typeface="Shabnam" panose="020B0603030804020204" pitchFamily="34" charset="-78"/>
                <a:cs typeface="B Nazanin" pitchFamily="2" charset="-78"/>
              </a:rPr>
              <a:t>موسسه</a:t>
            </a:r>
            <a:r>
              <a:rPr kumimoji="0" lang="fa-IR" sz="2000" b="1" i="0" u="none" strike="noStrike" kern="1200" cap="none" spc="0" normalizeH="0" noProof="0" dirty="0" smtClean="0">
                <a:ln>
                  <a:noFill/>
                </a:ln>
                <a:solidFill>
                  <a:srgbClr val="C00000"/>
                </a:solidFill>
                <a:effectLst/>
                <a:uLnTx/>
                <a:uFillTx/>
                <a:latin typeface="Shabnam" panose="020B0603030804020204" pitchFamily="34" charset="-78"/>
                <a:cs typeface="B Nazanin" pitchFamily="2" charset="-78"/>
              </a:rPr>
              <a:t> آموزش عالی فردوس رهجویان دانش </a:t>
            </a:r>
            <a:endParaRPr kumimoji="0" lang="fa-IR" sz="2000" b="1" i="0" u="none" strike="noStrike" kern="1200" cap="none" spc="0" normalizeH="0" baseline="0" noProof="0" dirty="0">
              <a:ln>
                <a:noFill/>
              </a:ln>
              <a:solidFill>
                <a:srgbClr val="C00000"/>
              </a:solidFill>
              <a:effectLst/>
              <a:uLnTx/>
              <a:uFillTx/>
              <a:latin typeface="Shabnam" panose="020B0603030804020204" pitchFamily="34" charset="-78"/>
              <a:cs typeface="B Nazanin" pitchFamily="2" charset="-78"/>
            </a:endParaRPr>
          </a:p>
        </p:txBody>
      </p:sp>
      <p:sp>
        <p:nvSpPr>
          <p:cNvPr id="42" name="TextBox 41"/>
          <p:cNvSpPr txBox="1"/>
          <p:nvPr/>
        </p:nvSpPr>
        <p:spPr>
          <a:xfrm>
            <a:off x="9722516" y="5979859"/>
            <a:ext cx="1393653" cy="369332"/>
          </a:xfrm>
          <a:prstGeom prst="rect">
            <a:avLst/>
          </a:prstGeom>
          <a:noFill/>
        </p:spPr>
        <p:txBody>
          <a:bodyPr wrap="square" rtlCol="1">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fa-IR" sz="1800" b="1" i="0" u="none" strike="noStrike" kern="1200" cap="none" spc="0" normalizeH="0" baseline="0" noProof="0" dirty="0">
                <a:ln>
                  <a:noFill/>
                </a:ln>
                <a:solidFill>
                  <a:prstClr val="black"/>
                </a:solidFill>
                <a:effectLst/>
                <a:uLnTx/>
                <a:uFillTx/>
                <a:latin typeface="Shabnam" panose="020B0603030804020204" pitchFamily="34" charset="-78"/>
                <a:cs typeface="Shabnam" panose="020B0603030804020204" pitchFamily="34" charset="-78"/>
              </a:rPr>
              <a:t>تاریخ دفاع:</a:t>
            </a:r>
          </a:p>
        </p:txBody>
      </p:sp>
      <p:sp>
        <p:nvSpPr>
          <p:cNvPr id="43" name="Rectangle 42"/>
          <p:cNvSpPr/>
          <p:nvPr/>
        </p:nvSpPr>
        <p:spPr>
          <a:xfrm>
            <a:off x="6246254" y="5957005"/>
            <a:ext cx="3733215" cy="461665"/>
          </a:xfrm>
          <a:prstGeom prst="rect">
            <a:avLst/>
          </a:prstGeom>
        </p:spPr>
        <p:txBody>
          <a:bodyPr wrap="square">
            <a:spAutoFit/>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kumimoji="0" lang="fa-IR" sz="1800" b="0" i="0" u="none" strike="noStrike" kern="1200" cap="none" spc="0" normalizeH="0" baseline="0" noProof="0" dirty="0">
                <a:ln>
                  <a:noFill/>
                </a:ln>
                <a:solidFill>
                  <a:prstClr val="black"/>
                </a:solidFill>
                <a:effectLst/>
                <a:uLnTx/>
                <a:uFillTx/>
                <a:latin typeface="Shabnam" panose="020B0603030804020204" pitchFamily="34" charset="-78"/>
                <a:cs typeface="Shabnam" panose="020B0603030804020204" pitchFamily="34" charset="-78"/>
              </a:rPr>
              <a:t> </a:t>
            </a:r>
            <a:r>
              <a:rPr kumimoji="0" lang="fa-IR" sz="2400" b="0" i="0" u="none" strike="noStrike" kern="1200" cap="none" spc="0" normalizeH="0" baseline="0" noProof="0" dirty="0" smtClean="0">
                <a:ln>
                  <a:noFill/>
                </a:ln>
                <a:solidFill>
                  <a:srgbClr val="9B1075"/>
                </a:solidFill>
                <a:effectLst/>
                <a:uLnTx/>
                <a:uFillTx/>
                <a:latin typeface="Shabnam" panose="020B0603030804020204" pitchFamily="34" charset="-78"/>
                <a:cs typeface="B Nazanin" pitchFamily="2" charset="-78"/>
              </a:rPr>
              <a:t>چهار شنبه -02/27/</a:t>
            </a:r>
            <a:r>
              <a:rPr kumimoji="0" lang="fa-IR" sz="2400" b="0" i="0" u="none" strike="noStrike" kern="1200" cap="none" spc="0" normalizeH="0" noProof="0" dirty="0" smtClean="0">
                <a:ln>
                  <a:noFill/>
                </a:ln>
                <a:solidFill>
                  <a:srgbClr val="9B1075"/>
                </a:solidFill>
                <a:effectLst/>
                <a:uLnTx/>
                <a:uFillTx/>
                <a:latin typeface="Shabnam" panose="020B0603030804020204" pitchFamily="34" charset="-78"/>
                <a:cs typeface="B Nazanin" pitchFamily="2" charset="-78"/>
              </a:rPr>
              <a:t> 1403</a:t>
            </a:r>
            <a:r>
              <a:rPr kumimoji="0" lang="fa-IR" sz="2400" b="0" i="0" u="none" strike="noStrike" kern="1200" cap="none" spc="0" normalizeH="0" baseline="0" noProof="0" dirty="0" smtClean="0">
                <a:ln>
                  <a:noFill/>
                </a:ln>
                <a:solidFill>
                  <a:srgbClr val="9B1075"/>
                </a:solidFill>
                <a:effectLst/>
                <a:uLnTx/>
                <a:uFillTx/>
                <a:latin typeface="Shabnam" panose="020B0603030804020204" pitchFamily="34" charset="-78"/>
                <a:cs typeface="B Nazanin" pitchFamily="2" charset="-78"/>
              </a:rPr>
              <a:t> </a:t>
            </a:r>
            <a:endParaRPr kumimoji="0" lang="fa-IR" sz="2400" b="0" i="0" u="none" strike="noStrike" kern="1200" cap="none" spc="0" normalizeH="0" baseline="0" noProof="0" dirty="0">
              <a:ln>
                <a:noFill/>
              </a:ln>
              <a:solidFill>
                <a:srgbClr val="9B1075"/>
              </a:solidFill>
              <a:effectLst/>
              <a:uLnTx/>
              <a:uFillTx/>
              <a:latin typeface="Shabnam" panose="020B0603030804020204" pitchFamily="34" charset="-78"/>
              <a:cs typeface="B Nazanin" pitchFamily="2" charset="-78"/>
            </a:endParaRPr>
          </a:p>
        </p:txBody>
      </p:sp>
      <p:pic>
        <p:nvPicPr>
          <p:cNvPr id="45" name="Picture 44"/>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11042927" y="2303592"/>
            <a:ext cx="249811" cy="758353"/>
          </a:xfrm>
          <a:prstGeom prst="rect">
            <a:avLst/>
          </a:prstGeom>
        </p:spPr>
      </p:pic>
      <p:pic>
        <p:nvPicPr>
          <p:cNvPr id="46" name="Picture 45"/>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11020153" y="1412719"/>
            <a:ext cx="447007" cy="447007"/>
          </a:xfrm>
          <a:prstGeom prst="rect">
            <a:avLst/>
          </a:prstGeom>
        </p:spPr>
      </p:pic>
      <p:pic>
        <p:nvPicPr>
          <p:cNvPr id="48" name="Picture 47"/>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10961069" y="4626002"/>
            <a:ext cx="465779" cy="465779"/>
          </a:xfrm>
          <a:prstGeom prst="rect">
            <a:avLst/>
          </a:prstGeom>
        </p:spPr>
      </p:pic>
      <p:pic>
        <p:nvPicPr>
          <p:cNvPr id="49" name="Picture 48"/>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11241089" y="5889410"/>
            <a:ext cx="376282" cy="376282"/>
          </a:xfrm>
          <a:prstGeom prst="rect">
            <a:avLst/>
          </a:prstGeom>
        </p:spPr>
      </p:pic>
      <p:pic>
        <p:nvPicPr>
          <p:cNvPr id="50" name="Picture 49"/>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11244770" y="466824"/>
            <a:ext cx="396000" cy="396000"/>
          </a:xfrm>
          <a:prstGeom prst="rect">
            <a:avLst/>
          </a:prstGeom>
        </p:spPr>
      </p:pic>
      <p:pic>
        <p:nvPicPr>
          <p:cNvPr id="4" name="Picture 3"/>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606419" y="1359205"/>
            <a:ext cx="4181965" cy="4079966"/>
          </a:xfrm>
          <a:prstGeom prst="rect">
            <a:avLst/>
          </a:prstGeom>
        </p:spPr>
      </p:pic>
      <p:pic>
        <p:nvPicPr>
          <p:cNvPr id="36" name="Picture 35"/>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0782557" y="3574962"/>
            <a:ext cx="770552" cy="584264"/>
          </a:xfrm>
          <a:prstGeom prst="rect">
            <a:avLst/>
          </a:prstGeom>
          <a:solidFill>
            <a:srgbClr val="FFCC66"/>
          </a:solidFill>
        </p:spPr>
      </p:pic>
      <p:pic>
        <p:nvPicPr>
          <p:cNvPr id="37" name="Picture 36"/>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11002234" y="3300639"/>
            <a:ext cx="249811" cy="758353"/>
          </a:xfrm>
          <a:prstGeom prst="rect">
            <a:avLst/>
          </a:prstGeom>
          <a:ln>
            <a:solidFill>
              <a:schemeClr val="accent3">
                <a:lumMod val="40000"/>
                <a:lumOff val="60000"/>
              </a:schemeClr>
            </a:solidFill>
          </a:ln>
        </p:spPr>
      </p:pic>
      <p:sp>
        <p:nvSpPr>
          <p:cNvPr id="44" name="TextBox 43"/>
          <p:cNvSpPr txBox="1"/>
          <p:nvPr/>
        </p:nvSpPr>
        <p:spPr>
          <a:xfrm>
            <a:off x="8885390" y="3702017"/>
            <a:ext cx="1871323" cy="369332"/>
          </a:xfrm>
          <a:prstGeom prst="rect">
            <a:avLst/>
          </a:prstGeom>
          <a:noFill/>
        </p:spPr>
        <p:txBody>
          <a:bodyPr wrap="square" rtlCol="1">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fa-IR" sz="1800" b="1" i="0" u="none" strike="noStrike" kern="1200" cap="none" spc="0" normalizeH="0" baseline="0" noProof="0" dirty="0">
                <a:ln>
                  <a:noFill/>
                </a:ln>
                <a:solidFill>
                  <a:prstClr val="black"/>
                </a:solidFill>
                <a:effectLst/>
                <a:uLnTx/>
                <a:uFillTx/>
                <a:latin typeface="Shabnam" panose="020B0603030804020204" pitchFamily="34" charset="-78"/>
                <a:cs typeface="Shabnam" panose="020B0603030804020204" pitchFamily="34" charset="-78"/>
              </a:rPr>
              <a:t>استاد </a:t>
            </a:r>
            <a:r>
              <a:rPr lang="fa-IR" b="1" dirty="0" smtClean="0">
                <a:solidFill>
                  <a:prstClr val="black"/>
                </a:solidFill>
                <a:latin typeface="Shabnam" panose="020B0603030804020204" pitchFamily="34" charset="-78"/>
                <a:cs typeface="Shabnam" panose="020B0603030804020204" pitchFamily="34" charset="-78"/>
              </a:rPr>
              <a:t>مشاور </a:t>
            </a:r>
            <a:r>
              <a:rPr kumimoji="0" lang="fa-IR" sz="1800" b="1" i="0" u="none" strike="noStrike" kern="1200" cap="none" spc="0" normalizeH="0" baseline="0" noProof="0" dirty="0" smtClean="0">
                <a:ln>
                  <a:noFill/>
                </a:ln>
                <a:solidFill>
                  <a:prstClr val="black"/>
                </a:solidFill>
                <a:effectLst/>
                <a:uLnTx/>
                <a:uFillTx/>
                <a:latin typeface="Shabnam" panose="020B0603030804020204" pitchFamily="34" charset="-78"/>
                <a:cs typeface="Shabnam" panose="020B0603030804020204" pitchFamily="34" charset="-78"/>
              </a:rPr>
              <a:t>:</a:t>
            </a:r>
            <a:endParaRPr kumimoji="0" lang="fa-IR" sz="1800" b="1" i="0" u="none" strike="noStrike" kern="1200" cap="none" spc="0" normalizeH="0" baseline="0" noProof="0" dirty="0">
              <a:ln>
                <a:noFill/>
              </a:ln>
              <a:solidFill>
                <a:prstClr val="black"/>
              </a:solidFill>
              <a:effectLst/>
              <a:uLnTx/>
              <a:uFillTx/>
              <a:latin typeface="Shabnam" panose="020B0603030804020204" pitchFamily="34" charset="-78"/>
              <a:cs typeface="Shabnam" panose="020B0603030804020204" pitchFamily="34" charset="-78"/>
            </a:endParaRPr>
          </a:p>
        </p:txBody>
      </p:sp>
      <p:sp>
        <p:nvSpPr>
          <p:cNvPr id="47" name="Rectangle 46"/>
          <p:cNvSpPr/>
          <p:nvPr/>
        </p:nvSpPr>
        <p:spPr>
          <a:xfrm>
            <a:off x="5658891" y="3300639"/>
            <a:ext cx="3875487" cy="738664"/>
          </a:xfrm>
          <a:prstGeom prst="rect">
            <a:avLst/>
          </a:prstGeom>
        </p:spPr>
        <p:txBody>
          <a:bodyPr wrap="square">
            <a:spAutoFit/>
          </a:bodyPr>
          <a:lstStyle/>
          <a:p>
            <a:pPr algn="r" rtl="1">
              <a:defRPr/>
            </a:pPr>
            <a:r>
              <a:rPr kumimoji="0" lang="fa-IR" sz="1800" b="0" i="0" u="none" strike="noStrike" kern="1200" cap="none" spc="0" normalizeH="0" baseline="0" noProof="0" dirty="0" smtClean="0">
                <a:ln>
                  <a:noFill/>
                </a:ln>
                <a:solidFill>
                  <a:prstClr val="black"/>
                </a:solidFill>
                <a:effectLst/>
                <a:uLnTx/>
                <a:uFillTx/>
                <a:latin typeface="Shabnam" panose="020B0603030804020204" pitchFamily="34" charset="-78"/>
                <a:cs typeface="Shabnam" panose="020B0603030804020204" pitchFamily="34" charset="-78"/>
              </a:rPr>
              <a:t> </a:t>
            </a:r>
            <a:r>
              <a:rPr lang="fa-IR" sz="2400" b="1" noProof="0" dirty="0" smtClean="0">
                <a:solidFill>
                  <a:schemeClr val="accent6">
                    <a:lumMod val="75000"/>
                  </a:schemeClr>
                </a:solidFill>
                <a:cs typeface="B Nazanin" pitchFamily="2" charset="-78"/>
              </a:rPr>
              <a:t>مهندس  حسین تنها   </a:t>
            </a:r>
            <a:endParaRPr lang="en-US" dirty="0">
              <a:solidFill>
                <a:schemeClr val="accent6">
                  <a:lumMod val="75000"/>
                </a:schemeClr>
              </a:solidFill>
              <a:cs typeface="B Nazanin" pitchFamily="2" charset="-78"/>
            </a:endParaRPr>
          </a:p>
          <a:p>
            <a:pPr marL="0" marR="0" lvl="0" indent="0" algn="r" defTabSz="914400" rtl="1" eaLnBrk="1" fontAlgn="auto" latinLnBrk="0" hangingPunct="1">
              <a:lnSpc>
                <a:spcPct val="100000"/>
              </a:lnSpc>
              <a:spcBef>
                <a:spcPts val="0"/>
              </a:spcBef>
              <a:spcAft>
                <a:spcPts val="0"/>
              </a:spcAft>
              <a:buClrTx/>
              <a:buSzTx/>
              <a:buFontTx/>
              <a:buNone/>
              <a:tabLst/>
              <a:defRPr/>
            </a:pPr>
            <a:endParaRPr kumimoji="0" lang="fa-IR" sz="1800" b="0" i="0" u="none" strike="noStrike" kern="1200" cap="none" spc="0" normalizeH="0" baseline="0" noProof="0" dirty="0">
              <a:ln>
                <a:noFill/>
              </a:ln>
              <a:solidFill>
                <a:prstClr val="black"/>
              </a:solidFill>
              <a:effectLst/>
              <a:uLnTx/>
              <a:uFillTx/>
              <a:latin typeface="Shabnam" panose="020B0603030804020204" pitchFamily="34" charset="-78"/>
              <a:cs typeface="Shabnam" panose="020B0603030804020204" pitchFamily="34" charset="-78"/>
            </a:endParaRPr>
          </a:p>
        </p:txBody>
      </p:sp>
      <p:pic>
        <p:nvPicPr>
          <p:cNvPr id="51" name="Picture 50"/>
          <p:cNvPicPr>
            <a:picLocks/>
          </p:cNvPicPr>
          <p:nvPr/>
        </p:nvPicPr>
        <p:blipFill>
          <a:blip r:embed="rId15">
            <a:extLst>
              <a:ext uri="{28A0092B-C50C-407E-A947-70E740481C1C}">
                <a14:useLocalDpi xmlns:a14="http://schemas.microsoft.com/office/drawing/2010/main" val="0"/>
              </a:ext>
            </a:extLst>
          </a:blip>
          <a:stretch>
            <a:fillRect/>
          </a:stretch>
        </p:blipFill>
        <p:spPr>
          <a:xfrm>
            <a:off x="7145479" y="2920188"/>
            <a:ext cx="3816000" cy="36000"/>
          </a:xfrm>
          <a:prstGeom prst="rect">
            <a:avLst/>
          </a:prstGeom>
          <a:solidFill>
            <a:schemeClr val="accent5">
              <a:lumMod val="60000"/>
              <a:lumOff val="40000"/>
            </a:schemeClr>
          </a:solidFill>
        </p:spPr>
      </p:pic>
    </p:spTree>
    <p:extLst>
      <p:ext uri="{BB962C8B-B14F-4D97-AF65-F5344CB8AC3E}">
        <p14:creationId xmlns:p14="http://schemas.microsoft.com/office/powerpoint/2010/main" val="4038668036"/>
      </p:ext>
    </p:extLst>
  </p:cSld>
  <p:clrMapOvr>
    <a:masterClrMapping/>
  </p:clrMapOvr>
  <p:transition spd="slow">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500"/>
                            </p:stCondLst>
                            <p:childTnLst>
                              <p:par>
                                <p:cTn id="5" presetID="22" presetClass="entr" presetSubtype="1"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up)">
                                      <p:cBhvr>
                                        <p:cTn id="7" dur="1000"/>
                                        <p:tgtEl>
                                          <p:spTgt spid="11"/>
                                        </p:tgtEl>
                                      </p:cBhvr>
                                    </p:animEffect>
                                  </p:childTnLst>
                                </p:cTn>
                              </p:par>
                            </p:childTnLst>
                          </p:cTn>
                        </p:par>
                        <p:par>
                          <p:cTn id="8" fill="hold">
                            <p:stCondLst>
                              <p:cond delay="1500"/>
                            </p:stCondLst>
                            <p:childTnLst>
                              <p:par>
                                <p:cTn id="9" presetID="10" presetClass="entr" presetSubtype="0" fill="hold"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fade">
                                      <p:cBhvr>
                                        <p:cTn id="11" dur="500"/>
                                        <p:tgtEl>
                                          <p:spTgt spid="19"/>
                                        </p:tgtEl>
                                      </p:cBhvr>
                                    </p:animEffect>
                                  </p:childTnLst>
                                </p:cTn>
                              </p:par>
                            </p:childTnLst>
                          </p:cTn>
                        </p:par>
                        <p:par>
                          <p:cTn id="12" fill="hold">
                            <p:stCondLst>
                              <p:cond delay="2000"/>
                            </p:stCondLst>
                            <p:childTnLst>
                              <p:par>
                                <p:cTn id="13" presetID="22" presetClass="entr" presetSubtype="2" fill="hold" nodeType="after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wipe(right)">
                                      <p:cBhvr>
                                        <p:cTn id="15" dur="500"/>
                                        <p:tgtEl>
                                          <p:spTgt spid="14"/>
                                        </p:tgtEl>
                                      </p:cBhvr>
                                    </p:animEffect>
                                  </p:childTnLst>
                                </p:cTn>
                              </p:par>
                            </p:childTnLst>
                          </p:cTn>
                        </p:par>
                        <p:par>
                          <p:cTn id="16" fill="hold">
                            <p:stCondLst>
                              <p:cond delay="2500"/>
                            </p:stCondLst>
                            <p:childTnLst>
                              <p:par>
                                <p:cTn id="17" presetID="10" presetClass="entr" presetSubtype="0" fill="hold" nodeType="afterEffect">
                                  <p:stCondLst>
                                    <p:cond delay="0"/>
                                  </p:stCondLst>
                                  <p:childTnLst>
                                    <p:set>
                                      <p:cBhvr>
                                        <p:cTn id="18" dur="1" fill="hold">
                                          <p:stCondLst>
                                            <p:cond delay="0"/>
                                          </p:stCondLst>
                                        </p:cTn>
                                        <p:tgtEl>
                                          <p:spTgt spid="50"/>
                                        </p:tgtEl>
                                        <p:attrNameLst>
                                          <p:attrName>style.visibility</p:attrName>
                                        </p:attrNameLst>
                                      </p:cBhvr>
                                      <p:to>
                                        <p:strVal val="visible"/>
                                      </p:to>
                                    </p:set>
                                    <p:animEffect transition="in" filter="fade">
                                      <p:cBhvr>
                                        <p:cTn id="19" dur="500"/>
                                        <p:tgtEl>
                                          <p:spTgt spid="50"/>
                                        </p:tgtEl>
                                      </p:cBhvr>
                                    </p:animEffect>
                                  </p:childTnLst>
                                </p:cTn>
                              </p:par>
                            </p:childTnLst>
                          </p:cTn>
                        </p:par>
                        <p:par>
                          <p:cTn id="20" fill="hold">
                            <p:stCondLst>
                              <p:cond delay="3000"/>
                            </p:stCondLst>
                            <p:childTnLst>
                              <p:par>
                                <p:cTn id="21" presetID="22" presetClass="entr" presetSubtype="2" fill="hold" nodeType="after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wipe(right)">
                                      <p:cBhvr>
                                        <p:cTn id="23" dur="500"/>
                                        <p:tgtEl>
                                          <p:spTgt spid="13"/>
                                        </p:tgtEl>
                                      </p:cBhvr>
                                    </p:animEffect>
                                  </p:childTnLst>
                                </p:cTn>
                              </p:par>
                              <p:par>
                                <p:cTn id="24" presetID="1" presetClass="entr" presetSubtype="0" fill="hold" grpId="0" nodeType="withEffect">
                                  <p:stCondLst>
                                    <p:cond delay="0"/>
                                  </p:stCondLst>
                                  <p:iterate type="lt">
                                    <p:tmAbs val="100"/>
                                  </p:iterate>
                                  <p:childTnLst>
                                    <p:set>
                                      <p:cBhvr>
                                        <p:cTn id="25" dur="1" fill="hold">
                                          <p:stCondLst>
                                            <p:cond delay="499"/>
                                          </p:stCondLst>
                                        </p:cTn>
                                        <p:tgtEl>
                                          <p:spTgt spid="31"/>
                                        </p:tgtEl>
                                        <p:attrNameLst>
                                          <p:attrName>style.visibility</p:attrName>
                                        </p:attrNameLst>
                                      </p:cBhvr>
                                      <p:to>
                                        <p:strVal val="visible"/>
                                      </p:to>
                                    </p:set>
                                  </p:childTnLst>
                                </p:cTn>
                              </p:par>
                            </p:childTnLst>
                          </p:cTn>
                        </p:par>
                        <p:par>
                          <p:cTn id="26" fill="hold">
                            <p:stCondLst>
                              <p:cond delay="4000"/>
                            </p:stCondLst>
                            <p:childTnLst>
                              <p:par>
                                <p:cTn id="27" presetID="1" presetClass="entr" presetSubtype="0" fill="hold" grpId="0" nodeType="afterEffect">
                                  <p:stCondLst>
                                    <p:cond delay="0"/>
                                  </p:stCondLst>
                                  <p:iterate type="lt">
                                    <p:tmAbs val="100"/>
                                  </p:iterate>
                                  <p:childTnLst>
                                    <p:set>
                                      <p:cBhvr>
                                        <p:cTn id="28" dur="1" fill="hold">
                                          <p:stCondLst>
                                            <p:cond delay="499"/>
                                          </p:stCondLst>
                                        </p:cTn>
                                        <p:tgtEl>
                                          <p:spTgt spid="33"/>
                                        </p:tgtEl>
                                        <p:attrNameLst>
                                          <p:attrName>style.visibility</p:attrName>
                                        </p:attrNameLst>
                                      </p:cBhvr>
                                      <p:to>
                                        <p:strVal val="visible"/>
                                      </p:to>
                                    </p:set>
                                  </p:childTnLst>
                                </p:cTn>
                              </p:par>
                            </p:childTnLst>
                          </p:cTn>
                        </p:par>
                        <p:par>
                          <p:cTn id="29" fill="hold">
                            <p:stCondLst>
                              <p:cond delay="11800"/>
                            </p:stCondLst>
                            <p:childTnLst>
                              <p:par>
                                <p:cTn id="30" presetID="10" presetClass="entr" presetSubtype="0" fill="hold" nodeType="after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500"/>
                                        <p:tgtEl>
                                          <p:spTgt spid="15"/>
                                        </p:tgtEl>
                                      </p:cBhvr>
                                    </p:animEffect>
                                  </p:childTnLst>
                                </p:cTn>
                              </p:par>
                            </p:childTnLst>
                          </p:cTn>
                        </p:par>
                        <p:par>
                          <p:cTn id="33" fill="hold">
                            <p:stCondLst>
                              <p:cond delay="12300"/>
                            </p:stCondLst>
                            <p:childTnLst>
                              <p:par>
                                <p:cTn id="34" presetID="22" presetClass="entr" presetSubtype="2" fill="hold" nodeType="afterEffect">
                                  <p:stCondLst>
                                    <p:cond delay="0"/>
                                  </p:stCondLst>
                                  <p:childTnLst>
                                    <p:set>
                                      <p:cBhvr>
                                        <p:cTn id="35" dur="1" fill="hold">
                                          <p:stCondLst>
                                            <p:cond delay="0"/>
                                          </p:stCondLst>
                                        </p:cTn>
                                        <p:tgtEl>
                                          <p:spTgt spid="22"/>
                                        </p:tgtEl>
                                        <p:attrNameLst>
                                          <p:attrName>style.visibility</p:attrName>
                                        </p:attrNameLst>
                                      </p:cBhvr>
                                      <p:to>
                                        <p:strVal val="visible"/>
                                      </p:to>
                                    </p:set>
                                    <p:animEffect transition="in" filter="wipe(right)">
                                      <p:cBhvr>
                                        <p:cTn id="36" dur="500"/>
                                        <p:tgtEl>
                                          <p:spTgt spid="22"/>
                                        </p:tgtEl>
                                      </p:cBhvr>
                                    </p:animEffect>
                                  </p:childTnLst>
                                </p:cTn>
                              </p:par>
                            </p:childTnLst>
                          </p:cTn>
                        </p:par>
                        <p:par>
                          <p:cTn id="37" fill="hold">
                            <p:stCondLst>
                              <p:cond delay="12800"/>
                            </p:stCondLst>
                            <p:childTnLst>
                              <p:par>
                                <p:cTn id="38" presetID="10" presetClass="entr" presetSubtype="0" fill="hold" nodeType="afterEffect">
                                  <p:stCondLst>
                                    <p:cond delay="0"/>
                                  </p:stCondLst>
                                  <p:childTnLst>
                                    <p:set>
                                      <p:cBhvr>
                                        <p:cTn id="39" dur="1" fill="hold">
                                          <p:stCondLst>
                                            <p:cond delay="0"/>
                                          </p:stCondLst>
                                        </p:cTn>
                                        <p:tgtEl>
                                          <p:spTgt spid="46"/>
                                        </p:tgtEl>
                                        <p:attrNameLst>
                                          <p:attrName>style.visibility</p:attrName>
                                        </p:attrNameLst>
                                      </p:cBhvr>
                                      <p:to>
                                        <p:strVal val="visible"/>
                                      </p:to>
                                    </p:set>
                                    <p:animEffect transition="in" filter="fade">
                                      <p:cBhvr>
                                        <p:cTn id="40" dur="500"/>
                                        <p:tgtEl>
                                          <p:spTgt spid="46"/>
                                        </p:tgtEl>
                                      </p:cBhvr>
                                    </p:animEffect>
                                  </p:childTnLst>
                                </p:cTn>
                              </p:par>
                            </p:childTnLst>
                          </p:cTn>
                        </p:par>
                        <p:par>
                          <p:cTn id="41" fill="hold">
                            <p:stCondLst>
                              <p:cond delay="13300"/>
                            </p:stCondLst>
                            <p:childTnLst>
                              <p:par>
                                <p:cTn id="42" presetID="22" presetClass="entr" presetSubtype="2" fill="hold" nodeType="afterEffect">
                                  <p:stCondLst>
                                    <p:cond delay="0"/>
                                  </p:stCondLst>
                                  <p:childTnLst>
                                    <p:set>
                                      <p:cBhvr>
                                        <p:cTn id="43" dur="1" fill="hold">
                                          <p:stCondLst>
                                            <p:cond delay="0"/>
                                          </p:stCondLst>
                                        </p:cTn>
                                        <p:tgtEl>
                                          <p:spTgt spid="21"/>
                                        </p:tgtEl>
                                        <p:attrNameLst>
                                          <p:attrName>style.visibility</p:attrName>
                                        </p:attrNameLst>
                                      </p:cBhvr>
                                      <p:to>
                                        <p:strVal val="visible"/>
                                      </p:to>
                                    </p:set>
                                    <p:animEffect transition="in" filter="wipe(right)">
                                      <p:cBhvr>
                                        <p:cTn id="44" dur="500"/>
                                        <p:tgtEl>
                                          <p:spTgt spid="21"/>
                                        </p:tgtEl>
                                      </p:cBhvr>
                                    </p:animEffect>
                                  </p:childTnLst>
                                </p:cTn>
                              </p:par>
                              <p:par>
                                <p:cTn id="45" presetID="1" presetClass="entr" presetSubtype="0" fill="hold" grpId="0" nodeType="withEffect">
                                  <p:stCondLst>
                                    <p:cond delay="0"/>
                                  </p:stCondLst>
                                  <p:iterate type="lt">
                                    <p:tmAbs val="100"/>
                                  </p:iterate>
                                  <p:childTnLst>
                                    <p:set>
                                      <p:cBhvr>
                                        <p:cTn id="46" dur="1" fill="hold">
                                          <p:stCondLst>
                                            <p:cond delay="499"/>
                                          </p:stCondLst>
                                        </p:cTn>
                                        <p:tgtEl>
                                          <p:spTgt spid="34"/>
                                        </p:tgtEl>
                                        <p:attrNameLst>
                                          <p:attrName>style.visibility</p:attrName>
                                        </p:attrNameLst>
                                      </p:cBhvr>
                                      <p:to>
                                        <p:strVal val="visible"/>
                                      </p:to>
                                    </p:set>
                                  </p:childTnLst>
                                </p:cTn>
                              </p:par>
                            </p:childTnLst>
                          </p:cTn>
                        </p:par>
                        <p:par>
                          <p:cTn id="47" fill="hold">
                            <p:stCondLst>
                              <p:cond delay="14400"/>
                            </p:stCondLst>
                            <p:childTnLst>
                              <p:par>
                                <p:cTn id="48" presetID="1" presetClass="entr" presetSubtype="0" fill="hold" grpId="0" nodeType="afterEffect">
                                  <p:stCondLst>
                                    <p:cond delay="0"/>
                                  </p:stCondLst>
                                  <p:iterate type="lt">
                                    <p:tmAbs val="100"/>
                                  </p:iterate>
                                  <p:childTnLst>
                                    <p:set>
                                      <p:cBhvr>
                                        <p:cTn id="49" dur="1" fill="hold">
                                          <p:stCondLst>
                                            <p:cond delay="499"/>
                                          </p:stCondLst>
                                        </p:cTn>
                                        <p:tgtEl>
                                          <p:spTgt spid="35"/>
                                        </p:tgtEl>
                                        <p:attrNameLst>
                                          <p:attrName>style.visibility</p:attrName>
                                        </p:attrNameLst>
                                      </p:cBhvr>
                                      <p:to>
                                        <p:strVal val="visible"/>
                                      </p:to>
                                    </p:set>
                                  </p:childTnLst>
                                </p:cTn>
                              </p:par>
                            </p:childTnLst>
                          </p:cTn>
                        </p:par>
                        <p:par>
                          <p:cTn id="50" fill="hold">
                            <p:stCondLst>
                              <p:cond delay="15800"/>
                            </p:stCondLst>
                            <p:childTnLst>
                              <p:par>
                                <p:cTn id="51" presetID="10" presetClass="entr" presetSubtype="0" fill="hold" nodeType="afterEffect">
                                  <p:stCondLst>
                                    <p:cond delay="0"/>
                                  </p:stCondLst>
                                  <p:childTnLst>
                                    <p:set>
                                      <p:cBhvr>
                                        <p:cTn id="52" dur="1" fill="hold">
                                          <p:stCondLst>
                                            <p:cond delay="0"/>
                                          </p:stCondLst>
                                        </p:cTn>
                                        <p:tgtEl>
                                          <p:spTgt spid="17"/>
                                        </p:tgtEl>
                                        <p:attrNameLst>
                                          <p:attrName>style.visibility</p:attrName>
                                        </p:attrNameLst>
                                      </p:cBhvr>
                                      <p:to>
                                        <p:strVal val="visible"/>
                                      </p:to>
                                    </p:set>
                                    <p:animEffect transition="in" filter="fade">
                                      <p:cBhvr>
                                        <p:cTn id="53" dur="500"/>
                                        <p:tgtEl>
                                          <p:spTgt spid="17"/>
                                        </p:tgtEl>
                                      </p:cBhvr>
                                    </p:animEffect>
                                  </p:childTnLst>
                                </p:cTn>
                              </p:par>
                            </p:childTnLst>
                          </p:cTn>
                        </p:par>
                        <p:par>
                          <p:cTn id="54" fill="hold">
                            <p:stCondLst>
                              <p:cond delay="16300"/>
                            </p:stCondLst>
                            <p:childTnLst>
                              <p:par>
                                <p:cTn id="55" presetID="10" presetClass="entr" presetSubtype="0" fill="hold" nodeType="afterEffect">
                                  <p:stCondLst>
                                    <p:cond delay="0"/>
                                  </p:stCondLst>
                                  <p:childTnLst>
                                    <p:set>
                                      <p:cBhvr>
                                        <p:cTn id="56" dur="1" fill="hold">
                                          <p:stCondLst>
                                            <p:cond delay="0"/>
                                          </p:stCondLst>
                                        </p:cTn>
                                        <p:tgtEl>
                                          <p:spTgt spid="18"/>
                                        </p:tgtEl>
                                        <p:attrNameLst>
                                          <p:attrName>style.visibility</p:attrName>
                                        </p:attrNameLst>
                                      </p:cBhvr>
                                      <p:to>
                                        <p:strVal val="visible"/>
                                      </p:to>
                                    </p:set>
                                    <p:animEffect transition="in" filter="fade">
                                      <p:cBhvr>
                                        <p:cTn id="57" dur="500"/>
                                        <p:tgtEl>
                                          <p:spTgt spid="18"/>
                                        </p:tgtEl>
                                      </p:cBhvr>
                                    </p:animEffect>
                                  </p:childTnLst>
                                </p:cTn>
                              </p:par>
                            </p:childTnLst>
                          </p:cTn>
                        </p:par>
                        <p:par>
                          <p:cTn id="58" fill="hold">
                            <p:stCondLst>
                              <p:cond delay="16800"/>
                            </p:stCondLst>
                            <p:childTnLst>
                              <p:par>
                                <p:cTn id="59" presetID="22" presetClass="entr" presetSubtype="2" fill="hold" nodeType="afterEffect">
                                  <p:stCondLst>
                                    <p:cond delay="0"/>
                                  </p:stCondLst>
                                  <p:childTnLst>
                                    <p:set>
                                      <p:cBhvr>
                                        <p:cTn id="60" dur="1" fill="hold">
                                          <p:stCondLst>
                                            <p:cond delay="0"/>
                                          </p:stCondLst>
                                        </p:cTn>
                                        <p:tgtEl>
                                          <p:spTgt spid="26"/>
                                        </p:tgtEl>
                                        <p:attrNameLst>
                                          <p:attrName>style.visibility</p:attrName>
                                        </p:attrNameLst>
                                      </p:cBhvr>
                                      <p:to>
                                        <p:strVal val="visible"/>
                                      </p:to>
                                    </p:set>
                                    <p:animEffect transition="in" filter="wipe(right)">
                                      <p:cBhvr>
                                        <p:cTn id="61" dur="500"/>
                                        <p:tgtEl>
                                          <p:spTgt spid="26"/>
                                        </p:tgtEl>
                                      </p:cBhvr>
                                    </p:animEffect>
                                  </p:childTnLst>
                                </p:cTn>
                              </p:par>
                            </p:childTnLst>
                          </p:cTn>
                        </p:par>
                        <p:par>
                          <p:cTn id="62" fill="hold">
                            <p:stCondLst>
                              <p:cond delay="17300"/>
                            </p:stCondLst>
                            <p:childTnLst>
                              <p:par>
                                <p:cTn id="63" presetID="22" presetClass="entr" presetSubtype="1" fill="hold" nodeType="afterEffect">
                                  <p:stCondLst>
                                    <p:cond delay="0"/>
                                  </p:stCondLst>
                                  <p:childTnLst>
                                    <p:set>
                                      <p:cBhvr>
                                        <p:cTn id="64" dur="1" fill="hold">
                                          <p:stCondLst>
                                            <p:cond delay="0"/>
                                          </p:stCondLst>
                                        </p:cTn>
                                        <p:tgtEl>
                                          <p:spTgt spid="45"/>
                                        </p:tgtEl>
                                        <p:attrNameLst>
                                          <p:attrName>style.visibility</p:attrName>
                                        </p:attrNameLst>
                                      </p:cBhvr>
                                      <p:to>
                                        <p:strVal val="visible"/>
                                      </p:to>
                                    </p:set>
                                    <p:animEffect transition="in" filter="wipe(up)">
                                      <p:cBhvr>
                                        <p:cTn id="65" dur="500"/>
                                        <p:tgtEl>
                                          <p:spTgt spid="45"/>
                                        </p:tgtEl>
                                      </p:cBhvr>
                                    </p:animEffect>
                                  </p:childTnLst>
                                </p:cTn>
                              </p:par>
                            </p:childTnLst>
                          </p:cTn>
                        </p:par>
                        <p:par>
                          <p:cTn id="66" fill="hold">
                            <p:stCondLst>
                              <p:cond delay="17800"/>
                            </p:stCondLst>
                            <p:childTnLst>
                              <p:par>
                                <p:cTn id="67" presetID="22" presetClass="entr" presetSubtype="2" fill="hold" nodeType="afterEffect">
                                  <p:stCondLst>
                                    <p:cond delay="0"/>
                                  </p:stCondLst>
                                  <p:childTnLst>
                                    <p:set>
                                      <p:cBhvr>
                                        <p:cTn id="68" dur="1" fill="hold">
                                          <p:stCondLst>
                                            <p:cond delay="0"/>
                                          </p:stCondLst>
                                        </p:cTn>
                                        <p:tgtEl>
                                          <p:spTgt spid="25"/>
                                        </p:tgtEl>
                                        <p:attrNameLst>
                                          <p:attrName>style.visibility</p:attrName>
                                        </p:attrNameLst>
                                      </p:cBhvr>
                                      <p:to>
                                        <p:strVal val="visible"/>
                                      </p:to>
                                    </p:set>
                                    <p:animEffect transition="in" filter="wipe(right)">
                                      <p:cBhvr>
                                        <p:cTn id="69" dur="500"/>
                                        <p:tgtEl>
                                          <p:spTgt spid="25"/>
                                        </p:tgtEl>
                                      </p:cBhvr>
                                    </p:animEffect>
                                  </p:childTnLst>
                                </p:cTn>
                              </p:par>
                            </p:childTnLst>
                          </p:cTn>
                        </p:par>
                        <p:par>
                          <p:cTn id="70" fill="hold">
                            <p:stCondLst>
                              <p:cond delay="18300"/>
                            </p:stCondLst>
                            <p:childTnLst>
                              <p:par>
                                <p:cTn id="71" presetID="1" presetClass="entr" presetSubtype="0" fill="hold" grpId="0" nodeType="afterEffect">
                                  <p:stCondLst>
                                    <p:cond delay="0"/>
                                  </p:stCondLst>
                                  <p:iterate type="lt">
                                    <p:tmAbs val="100"/>
                                  </p:iterate>
                                  <p:childTnLst>
                                    <p:set>
                                      <p:cBhvr>
                                        <p:cTn id="72" dur="1" fill="hold">
                                          <p:stCondLst>
                                            <p:cond delay="499"/>
                                          </p:stCondLst>
                                        </p:cTn>
                                        <p:tgtEl>
                                          <p:spTgt spid="38"/>
                                        </p:tgtEl>
                                        <p:attrNameLst>
                                          <p:attrName>style.visibility</p:attrName>
                                        </p:attrNameLst>
                                      </p:cBhvr>
                                      <p:to>
                                        <p:strVal val="visible"/>
                                      </p:to>
                                    </p:set>
                                  </p:childTnLst>
                                </p:cTn>
                              </p:par>
                            </p:childTnLst>
                          </p:cTn>
                        </p:par>
                        <p:par>
                          <p:cTn id="73" fill="hold">
                            <p:stCondLst>
                              <p:cond delay="19900"/>
                            </p:stCondLst>
                            <p:childTnLst>
                              <p:par>
                                <p:cTn id="74" presetID="1" presetClass="entr" presetSubtype="0" fill="hold" grpId="0" nodeType="afterEffect">
                                  <p:stCondLst>
                                    <p:cond delay="0"/>
                                  </p:stCondLst>
                                  <p:iterate type="lt">
                                    <p:tmAbs val="100"/>
                                  </p:iterate>
                                  <p:childTnLst>
                                    <p:set>
                                      <p:cBhvr>
                                        <p:cTn id="75" dur="1" fill="hold">
                                          <p:stCondLst>
                                            <p:cond delay="499"/>
                                          </p:stCondLst>
                                        </p:cTn>
                                        <p:tgtEl>
                                          <p:spTgt spid="39"/>
                                        </p:tgtEl>
                                        <p:attrNameLst>
                                          <p:attrName>style.visibility</p:attrName>
                                        </p:attrNameLst>
                                      </p:cBhvr>
                                      <p:to>
                                        <p:strVal val="visible"/>
                                      </p:to>
                                    </p:set>
                                  </p:childTnLst>
                                </p:cTn>
                              </p:par>
                            </p:childTnLst>
                          </p:cTn>
                        </p:par>
                        <p:par>
                          <p:cTn id="76" fill="hold">
                            <p:stCondLst>
                              <p:cond delay="22100"/>
                            </p:stCondLst>
                            <p:childTnLst>
                              <p:par>
                                <p:cTn id="77" presetID="10" presetClass="entr" presetSubtype="0" fill="hold" nodeType="afterEffect">
                                  <p:stCondLst>
                                    <p:cond delay="0"/>
                                  </p:stCondLst>
                                  <p:childTnLst>
                                    <p:set>
                                      <p:cBhvr>
                                        <p:cTn id="78" dur="1" fill="hold">
                                          <p:stCondLst>
                                            <p:cond delay="0"/>
                                          </p:stCondLst>
                                        </p:cTn>
                                        <p:tgtEl>
                                          <p:spTgt spid="12"/>
                                        </p:tgtEl>
                                        <p:attrNameLst>
                                          <p:attrName>style.visibility</p:attrName>
                                        </p:attrNameLst>
                                      </p:cBhvr>
                                      <p:to>
                                        <p:strVal val="visible"/>
                                      </p:to>
                                    </p:set>
                                    <p:animEffect transition="in" filter="fade">
                                      <p:cBhvr>
                                        <p:cTn id="79" dur="500"/>
                                        <p:tgtEl>
                                          <p:spTgt spid="12"/>
                                        </p:tgtEl>
                                      </p:cBhvr>
                                    </p:animEffect>
                                  </p:childTnLst>
                                </p:cTn>
                              </p:par>
                            </p:childTnLst>
                          </p:cTn>
                        </p:par>
                        <p:par>
                          <p:cTn id="80" fill="hold">
                            <p:stCondLst>
                              <p:cond delay="22600"/>
                            </p:stCondLst>
                            <p:childTnLst>
                              <p:par>
                                <p:cTn id="81" presetID="22" presetClass="entr" presetSubtype="2" fill="hold" nodeType="afterEffect">
                                  <p:stCondLst>
                                    <p:cond delay="0"/>
                                  </p:stCondLst>
                                  <p:childTnLst>
                                    <p:set>
                                      <p:cBhvr>
                                        <p:cTn id="82" dur="1" fill="hold">
                                          <p:stCondLst>
                                            <p:cond delay="0"/>
                                          </p:stCondLst>
                                        </p:cTn>
                                        <p:tgtEl>
                                          <p:spTgt spid="27"/>
                                        </p:tgtEl>
                                        <p:attrNameLst>
                                          <p:attrName>style.visibility</p:attrName>
                                        </p:attrNameLst>
                                      </p:cBhvr>
                                      <p:to>
                                        <p:strVal val="visible"/>
                                      </p:to>
                                    </p:set>
                                    <p:animEffect transition="in" filter="wipe(right)">
                                      <p:cBhvr>
                                        <p:cTn id="83" dur="500"/>
                                        <p:tgtEl>
                                          <p:spTgt spid="27"/>
                                        </p:tgtEl>
                                      </p:cBhvr>
                                    </p:animEffect>
                                  </p:childTnLst>
                                </p:cTn>
                              </p:par>
                            </p:childTnLst>
                          </p:cTn>
                        </p:par>
                        <p:par>
                          <p:cTn id="84" fill="hold">
                            <p:stCondLst>
                              <p:cond delay="23100"/>
                            </p:stCondLst>
                            <p:childTnLst>
                              <p:par>
                                <p:cTn id="85" presetID="10" presetClass="entr" presetSubtype="0" fill="hold" nodeType="afterEffect">
                                  <p:stCondLst>
                                    <p:cond delay="0"/>
                                  </p:stCondLst>
                                  <p:childTnLst>
                                    <p:set>
                                      <p:cBhvr>
                                        <p:cTn id="86" dur="1" fill="hold">
                                          <p:stCondLst>
                                            <p:cond delay="0"/>
                                          </p:stCondLst>
                                        </p:cTn>
                                        <p:tgtEl>
                                          <p:spTgt spid="48"/>
                                        </p:tgtEl>
                                        <p:attrNameLst>
                                          <p:attrName>style.visibility</p:attrName>
                                        </p:attrNameLst>
                                      </p:cBhvr>
                                      <p:to>
                                        <p:strVal val="visible"/>
                                      </p:to>
                                    </p:set>
                                    <p:animEffect transition="in" filter="fade">
                                      <p:cBhvr>
                                        <p:cTn id="87" dur="500"/>
                                        <p:tgtEl>
                                          <p:spTgt spid="48"/>
                                        </p:tgtEl>
                                      </p:cBhvr>
                                    </p:animEffect>
                                  </p:childTnLst>
                                </p:cTn>
                              </p:par>
                            </p:childTnLst>
                          </p:cTn>
                        </p:par>
                        <p:par>
                          <p:cTn id="88" fill="hold">
                            <p:stCondLst>
                              <p:cond delay="23600"/>
                            </p:stCondLst>
                            <p:childTnLst>
                              <p:par>
                                <p:cTn id="89" presetID="22" presetClass="entr" presetSubtype="2" fill="hold" nodeType="afterEffect">
                                  <p:stCondLst>
                                    <p:cond delay="0"/>
                                  </p:stCondLst>
                                  <p:childTnLst>
                                    <p:set>
                                      <p:cBhvr>
                                        <p:cTn id="90" dur="1" fill="hold">
                                          <p:stCondLst>
                                            <p:cond delay="0"/>
                                          </p:stCondLst>
                                        </p:cTn>
                                        <p:tgtEl>
                                          <p:spTgt spid="28"/>
                                        </p:tgtEl>
                                        <p:attrNameLst>
                                          <p:attrName>style.visibility</p:attrName>
                                        </p:attrNameLst>
                                      </p:cBhvr>
                                      <p:to>
                                        <p:strVal val="visible"/>
                                      </p:to>
                                    </p:set>
                                    <p:animEffect transition="in" filter="wipe(right)">
                                      <p:cBhvr>
                                        <p:cTn id="91" dur="500"/>
                                        <p:tgtEl>
                                          <p:spTgt spid="28"/>
                                        </p:tgtEl>
                                      </p:cBhvr>
                                    </p:animEffect>
                                  </p:childTnLst>
                                </p:cTn>
                              </p:par>
                            </p:childTnLst>
                          </p:cTn>
                        </p:par>
                        <p:par>
                          <p:cTn id="92" fill="hold">
                            <p:stCondLst>
                              <p:cond delay="24100"/>
                            </p:stCondLst>
                            <p:childTnLst>
                              <p:par>
                                <p:cTn id="93" presetID="1" presetClass="entr" presetSubtype="0" fill="hold" grpId="0" nodeType="afterEffect">
                                  <p:stCondLst>
                                    <p:cond delay="0"/>
                                  </p:stCondLst>
                                  <p:iterate type="lt">
                                    <p:tmAbs val="100"/>
                                  </p:iterate>
                                  <p:childTnLst>
                                    <p:set>
                                      <p:cBhvr>
                                        <p:cTn id="94" dur="1" fill="hold">
                                          <p:stCondLst>
                                            <p:cond delay="499"/>
                                          </p:stCondLst>
                                        </p:cTn>
                                        <p:tgtEl>
                                          <p:spTgt spid="40"/>
                                        </p:tgtEl>
                                        <p:attrNameLst>
                                          <p:attrName>style.visibility</p:attrName>
                                        </p:attrNameLst>
                                      </p:cBhvr>
                                      <p:to>
                                        <p:strVal val="visible"/>
                                      </p:to>
                                    </p:set>
                                  </p:childTnLst>
                                </p:cTn>
                              </p:par>
                            </p:childTnLst>
                          </p:cTn>
                        </p:par>
                        <p:par>
                          <p:cTn id="95" fill="hold">
                            <p:stCondLst>
                              <p:cond delay="25300"/>
                            </p:stCondLst>
                            <p:childTnLst>
                              <p:par>
                                <p:cTn id="96" presetID="1" presetClass="entr" presetSubtype="0" fill="hold" grpId="0" nodeType="afterEffect">
                                  <p:stCondLst>
                                    <p:cond delay="0"/>
                                  </p:stCondLst>
                                  <p:iterate type="lt">
                                    <p:tmAbs val="100"/>
                                  </p:iterate>
                                  <p:childTnLst>
                                    <p:set>
                                      <p:cBhvr>
                                        <p:cTn id="97" dur="1" fill="hold">
                                          <p:stCondLst>
                                            <p:cond delay="499"/>
                                          </p:stCondLst>
                                        </p:cTn>
                                        <p:tgtEl>
                                          <p:spTgt spid="41"/>
                                        </p:tgtEl>
                                        <p:attrNameLst>
                                          <p:attrName>style.visibility</p:attrName>
                                        </p:attrNameLst>
                                      </p:cBhvr>
                                      <p:to>
                                        <p:strVal val="visible"/>
                                      </p:to>
                                    </p:set>
                                  </p:childTnLst>
                                </p:cTn>
                              </p:par>
                            </p:childTnLst>
                          </p:cTn>
                        </p:par>
                        <p:par>
                          <p:cTn id="98" fill="hold">
                            <p:stCondLst>
                              <p:cond delay="28700"/>
                            </p:stCondLst>
                            <p:childTnLst>
                              <p:par>
                                <p:cTn id="99" presetID="10" presetClass="entr" presetSubtype="0" fill="hold" nodeType="afterEffect">
                                  <p:stCondLst>
                                    <p:cond delay="0"/>
                                  </p:stCondLst>
                                  <p:childTnLst>
                                    <p:set>
                                      <p:cBhvr>
                                        <p:cTn id="100" dur="1" fill="hold">
                                          <p:stCondLst>
                                            <p:cond delay="0"/>
                                          </p:stCondLst>
                                        </p:cTn>
                                        <p:tgtEl>
                                          <p:spTgt spid="20"/>
                                        </p:tgtEl>
                                        <p:attrNameLst>
                                          <p:attrName>style.visibility</p:attrName>
                                        </p:attrNameLst>
                                      </p:cBhvr>
                                      <p:to>
                                        <p:strVal val="visible"/>
                                      </p:to>
                                    </p:set>
                                    <p:animEffect transition="in" filter="fade">
                                      <p:cBhvr>
                                        <p:cTn id="101" dur="500"/>
                                        <p:tgtEl>
                                          <p:spTgt spid="20"/>
                                        </p:tgtEl>
                                      </p:cBhvr>
                                    </p:animEffect>
                                  </p:childTnLst>
                                </p:cTn>
                              </p:par>
                            </p:childTnLst>
                          </p:cTn>
                        </p:par>
                        <p:par>
                          <p:cTn id="102" fill="hold">
                            <p:stCondLst>
                              <p:cond delay="29200"/>
                            </p:stCondLst>
                            <p:childTnLst>
                              <p:par>
                                <p:cTn id="103" presetID="22" presetClass="entr" presetSubtype="2" fill="hold" nodeType="afterEffect">
                                  <p:stCondLst>
                                    <p:cond delay="0"/>
                                  </p:stCondLst>
                                  <p:childTnLst>
                                    <p:set>
                                      <p:cBhvr>
                                        <p:cTn id="104" dur="1" fill="hold">
                                          <p:stCondLst>
                                            <p:cond delay="0"/>
                                          </p:stCondLst>
                                        </p:cTn>
                                        <p:tgtEl>
                                          <p:spTgt spid="30"/>
                                        </p:tgtEl>
                                        <p:attrNameLst>
                                          <p:attrName>style.visibility</p:attrName>
                                        </p:attrNameLst>
                                      </p:cBhvr>
                                      <p:to>
                                        <p:strVal val="visible"/>
                                      </p:to>
                                    </p:set>
                                    <p:animEffect transition="in" filter="wipe(right)">
                                      <p:cBhvr>
                                        <p:cTn id="105" dur="500"/>
                                        <p:tgtEl>
                                          <p:spTgt spid="30"/>
                                        </p:tgtEl>
                                      </p:cBhvr>
                                    </p:animEffect>
                                  </p:childTnLst>
                                </p:cTn>
                              </p:par>
                            </p:childTnLst>
                          </p:cTn>
                        </p:par>
                        <p:par>
                          <p:cTn id="106" fill="hold">
                            <p:stCondLst>
                              <p:cond delay="29700"/>
                            </p:stCondLst>
                            <p:childTnLst>
                              <p:par>
                                <p:cTn id="107" presetID="10" presetClass="entr" presetSubtype="0" fill="hold" nodeType="afterEffect">
                                  <p:stCondLst>
                                    <p:cond delay="0"/>
                                  </p:stCondLst>
                                  <p:childTnLst>
                                    <p:set>
                                      <p:cBhvr>
                                        <p:cTn id="108" dur="1" fill="hold">
                                          <p:stCondLst>
                                            <p:cond delay="0"/>
                                          </p:stCondLst>
                                        </p:cTn>
                                        <p:tgtEl>
                                          <p:spTgt spid="49"/>
                                        </p:tgtEl>
                                        <p:attrNameLst>
                                          <p:attrName>style.visibility</p:attrName>
                                        </p:attrNameLst>
                                      </p:cBhvr>
                                      <p:to>
                                        <p:strVal val="visible"/>
                                      </p:to>
                                    </p:set>
                                    <p:animEffect transition="in" filter="fade">
                                      <p:cBhvr>
                                        <p:cTn id="109" dur="500"/>
                                        <p:tgtEl>
                                          <p:spTgt spid="49"/>
                                        </p:tgtEl>
                                      </p:cBhvr>
                                    </p:animEffect>
                                  </p:childTnLst>
                                </p:cTn>
                              </p:par>
                            </p:childTnLst>
                          </p:cTn>
                        </p:par>
                        <p:par>
                          <p:cTn id="110" fill="hold">
                            <p:stCondLst>
                              <p:cond delay="30200"/>
                            </p:stCondLst>
                            <p:childTnLst>
                              <p:par>
                                <p:cTn id="111" presetID="22" presetClass="entr" presetSubtype="2" fill="hold" nodeType="afterEffect">
                                  <p:stCondLst>
                                    <p:cond delay="0"/>
                                  </p:stCondLst>
                                  <p:childTnLst>
                                    <p:set>
                                      <p:cBhvr>
                                        <p:cTn id="112" dur="1" fill="hold">
                                          <p:stCondLst>
                                            <p:cond delay="0"/>
                                          </p:stCondLst>
                                        </p:cTn>
                                        <p:tgtEl>
                                          <p:spTgt spid="29"/>
                                        </p:tgtEl>
                                        <p:attrNameLst>
                                          <p:attrName>style.visibility</p:attrName>
                                        </p:attrNameLst>
                                      </p:cBhvr>
                                      <p:to>
                                        <p:strVal val="visible"/>
                                      </p:to>
                                    </p:set>
                                    <p:animEffect transition="in" filter="wipe(right)">
                                      <p:cBhvr>
                                        <p:cTn id="113" dur="500"/>
                                        <p:tgtEl>
                                          <p:spTgt spid="29"/>
                                        </p:tgtEl>
                                      </p:cBhvr>
                                    </p:animEffect>
                                  </p:childTnLst>
                                </p:cTn>
                              </p:par>
                            </p:childTnLst>
                          </p:cTn>
                        </p:par>
                        <p:par>
                          <p:cTn id="114" fill="hold">
                            <p:stCondLst>
                              <p:cond delay="30700"/>
                            </p:stCondLst>
                            <p:childTnLst>
                              <p:par>
                                <p:cTn id="115" presetID="1" presetClass="entr" presetSubtype="0" fill="hold" grpId="0" nodeType="afterEffect">
                                  <p:stCondLst>
                                    <p:cond delay="0"/>
                                  </p:stCondLst>
                                  <p:iterate type="lt">
                                    <p:tmAbs val="100"/>
                                  </p:iterate>
                                  <p:childTnLst>
                                    <p:set>
                                      <p:cBhvr>
                                        <p:cTn id="116" dur="1" fill="hold">
                                          <p:stCondLst>
                                            <p:cond delay="499"/>
                                          </p:stCondLst>
                                        </p:cTn>
                                        <p:tgtEl>
                                          <p:spTgt spid="42"/>
                                        </p:tgtEl>
                                        <p:attrNameLst>
                                          <p:attrName>style.visibility</p:attrName>
                                        </p:attrNameLst>
                                      </p:cBhvr>
                                      <p:to>
                                        <p:strVal val="visible"/>
                                      </p:to>
                                    </p:set>
                                  </p:childTnLst>
                                </p:cTn>
                              </p:par>
                            </p:childTnLst>
                          </p:cTn>
                        </p:par>
                        <p:par>
                          <p:cTn id="117" fill="hold">
                            <p:stCondLst>
                              <p:cond delay="32100"/>
                            </p:stCondLst>
                            <p:childTnLst>
                              <p:par>
                                <p:cTn id="118" presetID="1" presetClass="entr" presetSubtype="0" fill="hold" grpId="0" nodeType="afterEffect">
                                  <p:stCondLst>
                                    <p:cond delay="0"/>
                                  </p:stCondLst>
                                  <p:iterate type="lt">
                                    <p:tmAbs val="100"/>
                                  </p:iterate>
                                  <p:childTnLst>
                                    <p:set>
                                      <p:cBhvr>
                                        <p:cTn id="119" dur="1" fill="hold">
                                          <p:stCondLst>
                                            <p:cond delay="499"/>
                                          </p:stCondLst>
                                        </p:cTn>
                                        <p:tgtEl>
                                          <p:spTgt spid="43"/>
                                        </p:tgtEl>
                                        <p:attrNameLst>
                                          <p:attrName>style.visibility</p:attrName>
                                        </p:attrNameLst>
                                      </p:cBhvr>
                                      <p:to>
                                        <p:strVal val="visible"/>
                                      </p:to>
                                    </p:set>
                                  </p:childTnLst>
                                </p:cTn>
                              </p:par>
                              <p:par>
                                <p:cTn id="120" presetID="10" presetClass="entr" presetSubtype="0" fill="hold" nodeType="withEffect">
                                  <p:stCondLst>
                                    <p:cond delay="0"/>
                                  </p:stCondLst>
                                  <p:childTnLst>
                                    <p:set>
                                      <p:cBhvr>
                                        <p:cTn id="121" dur="1" fill="hold">
                                          <p:stCondLst>
                                            <p:cond delay="0"/>
                                          </p:stCondLst>
                                        </p:cTn>
                                        <p:tgtEl>
                                          <p:spTgt spid="4"/>
                                        </p:tgtEl>
                                        <p:attrNameLst>
                                          <p:attrName>style.visibility</p:attrName>
                                        </p:attrNameLst>
                                      </p:cBhvr>
                                      <p:to>
                                        <p:strVal val="visible"/>
                                      </p:to>
                                    </p:set>
                                    <p:animEffect transition="in" filter="fade">
                                      <p:cBhvr>
                                        <p:cTn id="122" dur="500"/>
                                        <p:tgtEl>
                                          <p:spTgt spid="4"/>
                                        </p:tgtEl>
                                      </p:cBhvr>
                                    </p:animEffect>
                                  </p:childTnLst>
                                </p:cTn>
                              </p:par>
                            </p:childTnLst>
                          </p:cTn>
                        </p:par>
                        <p:par>
                          <p:cTn id="123" fill="hold">
                            <p:stCondLst>
                              <p:cond delay="34400"/>
                            </p:stCondLst>
                            <p:childTnLst>
                              <p:par>
                                <p:cTn id="124" presetID="22" presetClass="entr" presetSubtype="2" fill="hold" nodeType="afterEffect">
                                  <p:stCondLst>
                                    <p:cond delay="0"/>
                                  </p:stCondLst>
                                  <p:childTnLst>
                                    <p:set>
                                      <p:cBhvr>
                                        <p:cTn id="125" dur="1" fill="hold">
                                          <p:stCondLst>
                                            <p:cond delay="0"/>
                                          </p:stCondLst>
                                        </p:cTn>
                                        <p:tgtEl>
                                          <p:spTgt spid="36"/>
                                        </p:tgtEl>
                                        <p:attrNameLst>
                                          <p:attrName>style.visibility</p:attrName>
                                        </p:attrNameLst>
                                      </p:cBhvr>
                                      <p:to>
                                        <p:strVal val="visible"/>
                                      </p:to>
                                    </p:set>
                                    <p:animEffect transition="in" filter="wipe(right)">
                                      <p:cBhvr>
                                        <p:cTn id="126" dur="500"/>
                                        <p:tgtEl>
                                          <p:spTgt spid="36"/>
                                        </p:tgtEl>
                                      </p:cBhvr>
                                    </p:animEffect>
                                  </p:childTnLst>
                                </p:cTn>
                              </p:par>
                            </p:childTnLst>
                          </p:cTn>
                        </p:par>
                        <p:par>
                          <p:cTn id="127" fill="hold">
                            <p:stCondLst>
                              <p:cond delay="34900"/>
                            </p:stCondLst>
                            <p:childTnLst>
                              <p:par>
                                <p:cTn id="128" presetID="22" presetClass="entr" presetSubtype="1" fill="hold" nodeType="afterEffect">
                                  <p:stCondLst>
                                    <p:cond delay="0"/>
                                  </p:stCondLst>
                                  <p:childTnLst>
                                    <p:set>
                                      <p:cBhvr>
                                        <p:cTn id="129" dur="1" fill="hold">
                                          <p:stCondLst>
                                            <p:cond delay="0"/>
                                          </p:stCondLst>
                                        </p:cTn>
                                        <p:tgtEl>
                                          <p:spTgt spid="37"/>
                                        </p:tgtEl>
                                        <p:attrNameLst>
                                          <p:attrName>style.visibility</p:attrName>
                                        </p:attrNameLst>
                                      </p:cBhvr>
                                      <p:to>
                                        <p:strVal val="visible"/>
                                      </p:to>
                                    </p:set>
                                    <p:animEffect transition="in" filter="wipe(up)">
                                      <p:cBhvr>
                                        <p:cTn id="130" dur="500"/>
                                        <p:tgtEl>
                                          <p:spTgt spid="37"/>
                                        </p:tgtEl>
                                      </p:cBhvr>
                                    </p:animEffect>
                                  </p:childTnLst>
                                </p:cTn>
                              </p:par>
                            </p:childTnLst>
                          </p:cTn>
                        </p:par>
                        <p:par>
                          <p:cTn id="131" fill="hold">
                            <p:stCondLst>
                              <p:cond delay="35400"/>
                            </p:stCondLst>
                            <p:childTnLst>
                              <p:par>
                                <p:cTn id="132" presetID="1" presetClass="entr" presetSubtype="0" fill="hold" grpId="0" nodeType="afterEffect">
                                  <p:stCondLst>
                                    <p:cond delay="0"/>
                                  </p:stCondLst>
                                  <p:iterate type="lt">
                                    <p:tmAbs val="100"/>
                                  </p:iterate>
                                  <p:childTnLst>
                                    <p:set>
                                      <p:cBhvr>
                                        <p:cTn id="133" dur="1" fill="hold">
                                          <p:stCondLst>
                                            <p:cond delay="499"/>
                                          </p:stCondLst>
                                        </p:cTn>
                                        <p:tgtEl>
                                          <p:spTgt spid="44"/>
                                        </p:tgtEl>
                                        <p:attrNameLst>
                                          <p:attrName>style.visibility</p:attrName>
                                        </p:attrNameLst>
                                      </p:cBhvr>
                                      <p:to>
                                        <p:strVal val="visible"/>
                                      </p:to>
                                    </p:set>
                                  </p:childTnLst>
                                </p:cTn>
                              </p:par>
                            </p:childTnLst>
                          </p:cTn>
                        </p:par>
                        <p:par>
                          <p:cTn id="134" fill="hold">
                            <p:stCondLst>
                              <p:cond delay="36900"/>
                            </p:stCondLst>
                            <p:childTnLst>
                              <p:par>
                                <p:cTn id="135" presetID="1" presetClass="entr" presetSubtype="0" fill="hold" grpId="0" nodeType="afterEffect">
                                  <p:stCondLst>
                                    <p:cond delay="0"/>
                                  </p:stCondLst>
                                  <p:iterate type="lt">
                                    <p:tmAbs val="100"/>
                                  </p:iterate>
                                  <p:childTnLst>
                                    <p:set>
                                      <p:cBhvr>
                                        <p:cTn id="136" dur="1" fill="hold">
                                          <p:stCondLst>
                                            <p:cond delay="499"/>
                                          </p:stCondLst>
                                        </p:cTn>
                                        <p:tgtEl>
                                          <p:spTgt spid="47"/>
                                        </p:tgtEl>
                                        <p:attrNameLst>
                                          <p:attrName>style.visibility</p:attrName>
                                        </p:attrNameLst>
                                      </p:cBhvr>
                                      <p:to>
                                        <p:strVal val="visible"/>
                                      </p:to>
                                    </p:set>
                                  </p:childTnLst>
                                </p:cTn>
                              </p:par>
                            </p:childTnLst>
                          </p:cTn>
                        </p:par>
                        <p:par>
                          <p:cTn id="137" fill="hold">
                            <p:stCondLst>
                              <p:cond delay="38600"/>
                            </p:stCondLst>
                            <p:childTnLst>
                              <p:par>
                                <p:cTn id="138" presetID="22" presetClass="entr" presetSubtype="2" fill="hold" nodeType="afterEffect">
                                  <p:stCondLst>
                                    <p:cond delay="0"/>
                                  </p:stCondLst>
                                  <p:childTnLst>
                                    <p:set>
                                      <p:cBhvr>
                                        <p:cTn id="139" dur="1" fill="hold">
                                          <p:stCondLst>
                                            <p:cond delay="0"/>
                                          </p:stCondLst>
                                        </p:cTn>
                                        <p:tgtEl>
                                          <p:spTgt spid="51"/>
                                        </p:tgtEl>
                                        <p:attrNameLst>
                                          <p:attrName>style.visibility</p:attrName>
                                        </p:attrNameLst>
                                      </p:cBhvr>
                                      <p:to>
                                        <p:strVal val="visible"/>
                                      </p:to>
                                    </p:set>
                                    <p:animEffect transition="in" filter="wipe(right)">
                                      <p:cBhvr>
                                        <p:cTn id="140"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3" grpId="0"/>
      <p:bldP spid="34" grpId="0"/>
      <p:bldP spid="35" grpId="0"/>
      <p:bldP spid="38" grpId="0"/>
      <p:bldP spid="39" grpId="0"/>
      <p:bldP spid="40" grpId="0"/>
      <p:bldP spid="41" grpId="0"/>
      <p:bldP spid="42" grpId="0"/>
      <p:bldP spid="43" grpId="0"/>
      <p:bldP spid="44" grpId="0"/>
      <p:bldP spid="47"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xmlns="" id="{97F46643-5142-4EB5-9070-135C0CF272F2}"/>
              </a:ext>
            </a:extLst>
          </p:cNvPr>
          <p:cNvCxnSpPr>
            <a:cxnSpLocks/>
          </p:cNvCxnSpPr>
          <p:nvPr/>
        </p:nvCxnSpPr>
        <p:spPr>
          <a:xfrm flipH="1" flipV="1">
            <a:off x="6215270" y="771700"/>
            <a:ext cx="3831807" cy="15894"/>
          </a:xfrm>
          <a:prstGeom prst="line">
            <a:avLst/>
          </a:prstGeom>
          <a:ln w="9525" cap="flat" cmpd="sng" algn="ctr">
            <a:solidFill>
              <a:schemeClr val="accent1"/>
            </a:solidFill>
            <a:prstDash val="dash"/>
            <a:round/>
            <a:headEnd type="none" w="med" len="med"/>
            <a:tailEnd type="none" w="med" len="med"/>
          </a:ln>
          <a:effectLst>
            <a:outerShdw blurRad="50800" dist="38100" dir="8100000" algn="tr" rotWithShape="0">
              <a:prstClr val="black">
                <a:alpha val="40000"/>
              </a:prstClr>
            </a:outerShdw>
          </a:effectLst>
        </p:spPr>
        <p:style>
          <a:lnRef idx="0">
            <a:scrgbClr r="0" g="0" b="0"/>
          </a:lnRef>
          <a:fillRef idx="0">
            <a:scrgbClr r="0" g="0" b="0"/>
          </a:fillRef>
          <a:effectRef idx="0">
            <a:scrgbClr r="0" g="0" b="0"/>
          </a:effectRef>
          <a:fontRef idx="minor">
            <a:schemeClr val="tx1"/>
          </a:fontRef>
        </p:style>
      </p:cxnSp>
      <p:sp>
        <p:nvSpPr>
          <p:cNvPr id="73" name="Rounded Rectangle 40">
            <a:extLst>
              <a:ext uri="{FF2B5EF4-FFF2-40B4-BE49-F238E27FC236}">
                <a16:creationId xmlns:a16="http://schemas.microsoft.com/office/drawing/2014/main" xmlns="" id="{53C3ED81-6729-46F0-9AA7-4F847472B655}"/>
              </a:ext>
            </a:extLst>
          </p:cNvPr>
          <p:cNvSpPr/>
          <p:nvPr/>
        </p:nvSpPr>
        <p:spPr>
          <a:xfrm>
            <a:off x="9678807" y="-77670"/>
            <a:ext cx="2924010" cy="7007297"/>
          </a:xfrm>
          <a:prstGeom prst="roundRect">
            <a:avLst>
              <a:gd name="adj" fmla="val 10417"/>
            </a:avLst>
          </a:prstGeom>
          <a:solidFill>
            <a:schemeClr val="tx1">
              <a:lumMod val="10000"/>
              <a:lumOff val="90000"/>
              <a:alpha val="76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5467"/>
            <a:endParaRPr lang="en-US" sz="2667" dirty="0">
              <a:solidFill>
                <a:srgbClr val="FFFFFF"/>
              </a:solidFill>
              <a:latin typeface="Shabnam" panose="020B0603030804020204" pitchFamily="34" charset="-78"/>
              <a:cs typeface="Shabnam" panose="020B0603030804020204" pitchFamily="34" charset="-78"/>
            </a:endParaRPr>
          </a:p>
        </p:txBody>
      </p:sp>
      <p:pic>
        <p:nvPicPr>
          <p:cNvPr id="5" name="Picture 4">
            <a:extLst>
              <a:ext uri="{FF2B5EF4-FFF2-40B4-BE49-F238E27FC236}">
                <a16:creationId xmlns:a16="http://schemas.microsoft.com/office/drawing/2014/main" xmlns="" id="{BF1FFA4D-9147-4B20-AE03-8DEDADCAC68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9782184" y="623540"/>
            <a:ext cx="2489328" cy="625507"/>
          </a:xfrm>
          <a:prstGeom prst="rect">
            <a:avLst/>
          </a:prstGeom>
          <a:ln>
            <a:noFill/>
          </a:ln>
          <a:effectLst>
            <a:outerShdw blurRad="190500" algn="tl" rotWithShape="0">
              <a:srgbClr val="000000">
                <a:alpha val="70000"/>
              </a:srgbClr>
            </a:outerShdw>
          </a:effectLst>
        </p:spPr>
      </p:pic>
      <p:pic>
        <p:nvPicPr>
          <p:cNvPr id="7" name="Picture 6">
            <a:extLst>
              <a:ext uri="{FF2B5EF4-FFF2-40B4-BE49-F238E27FC236}">
                <a16:creationId xmlns:a16="http://schemas.microsoft.com/office/drawing/2014/main" xmlns="" id="{0E13F795-2D14-4952-B3AB-941C0D5D76E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9782184" y="1246393"/>
            <a:ext cx="2489328" cy="625507"/>
          </a:xfrm>
          <a:prstGeom prst="rect">
            <a:avLst/>
          </a:prstGeom>
          <a:ln>
            <a:noFill/>
          </a:ln>
          <a:effectLst>
            <a:outerShdw blurRad="190500" algn="tl" rotWithShape="0">
              <a:srgbClr val="000000">
                <a:alpha val="70000"/>
              </a:srgbClr>
            </a:outerShdw>
          </a:effectLst>
        </p:spPr>
      </p:pic>
      <p:pic>
        <p:nvPicPr>
          <p:cNvPr id="9" name="Picture 8">
            <a:extLst>
              <a:ext uri="{FF2B5EF4-FFF2-40B4-BE49-F238E27FC236}">
                <a16:creationId xmlns:a16="http://schemas.microsoft.com/office/drawing/2014/main" xmlns="" id="{64F25327-CE77-4FA0-8648-061AE63758E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9782184" y="1871900"/>
            <a:ext cx="2489328" cy="625507"/>
          </a:xfrm>
          <a:prstGeom prst="rect">
            <a:avLst/>
          </a:prstGeom>
          <a:ln>
            <a:noFill/>
          </a:ln>
          <a:effectLst>
            <a:outerShdw blurRad="190500" algn="tl" rotWithShape="0">
              <a:srgbClr val="000000">
                <a:alpha val="70000"/>
              </a:srgbClr>
            </a:outerShdw>
          </a:effectLst>
        </p:spPr>
      </p:pic>
      <p:pic>
        <p:nvPicPr>
          <p:cNvPr id="11" name="Picture 10">
            <a:extLst>
              <a:ext uri="{FF2B5EF4-FFF2-40B4-BE49-F238E27FC236}">
                <a16:creationId xmlns:a16="http://schemas.microsoft.com/office/drawing/2014/main" xmlns="" id="{BB494208-4C75-4180-A081-8861C30B95F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9782184" y="2494753"/>
            <a:ext cx="2489328" cy="625507"/>
          </a:xfrm>
          <a:prstGeom prst="rect">
            <a:avLst/>
          </a:prstGeom>
          <a:ln>
            <a:noFill/>
          </a:ln>
          <a:effectLst>
            <a:outerShdw blurRad="190500" algn="tl" rotWithShape="0">
              <a:srgbClr val="000000">
                <a:alpha val="70000"/>
              </a:srgbClr>
            </a:outerShdw>
          </a:effectLst>
        </p:spPr>
      </p:pic>
      <p:pic>
        <p:nvPicPr>
          <p:cNvPr id="13" name="Picture 12">
            <a:extLst>
              <a:ext uri="{FF2B5EF4-FFF2-40B4-BE49-F238E27FC236}">
                <a16:creationId xmlns:a16="http://schemas.microsoft.com/office/drawing/2014/main" xmlns="" id="{312DF5CF-EC7A-4298-89F6-D8CC4C46F3E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9782184" y="3120260"/>
            <a:ext cx="2489328" cy="625507"/>
          </a:xfrm>
          <a:prstGeom prst="rect">
            <a:avLst/>
          </a:prstGeom>
          <a:ln>
            <a:noFill/>
          </a:ln>
          <a:effectLst>
            <a:outerShdw blurRad="190500" algn="tl" rotWithShape="0">
              <a:srgbClr val="000000">
                <a:alpha val="70000"/>
              </a:srgbClr>
            </a:outerShdw>
          </a:effectLst>
        </p:spPr>
      </p:pic>
      <p:pic>
        <p:nvPicPr>
          <p:cNvPr id="15" name="Picture 14">
            <a:extLst>
              <a:ext uri="{FF2B5EF4-FFF2-40B4-BE49-F238E27FC236}">
                <a16:creationId xmlns:a16="http://schemas.microsoft.com/office/drawing/2014/main" xmlns="" id="{E7CD08CC-78B4-4688-B12A-74E741B5F58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9782184" y="3743113"/>
            <a:ext cx="2489328" cy="625507"/>
          </a:xfrm>
          <a:prstGeom prst="rect">
            <a:avLst/>
          </a:prstGeom>
          <a:ln>
            <a:noFill/>
          </a:ln>
          <a:effectLst>
            <a:outerShdw blurRad="190500" algn="tl" rotWithShape="0">
              <a:srgbClr val="000000">
                <a:alpha val="70000"/>
              </a:srgbClr>
            </a:outerShdw>
          </a:effectLst>
        </p:spPr>
      </p:pic>
      <p:pic>
        <p:nvPicPr>
          <p:cNvPr id="17" name="Picture 16">
            <a:extLst>
              <a:ext uri="{FF2B5EF4-FFF2-40B4-BE49-F238E27FC236}">
                <a16:creationId xmlns:a16="http://schemas.microsoft.com/office/drawing/2014/main" xmlns="" id="{C62303B2-35DB-4561-8E37-5CD6F454ADC0}"/>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flipH="1">
            <a:off x="9782184" y="4365966"/>
            <a:ext cx="2489328" cy="625507"/>
          </a:xfrm>
          <a:prstGeom prst="rect">
            <a:avLst/>
          </a:prstGeom>
          <a:ln>
            <a:noFill/>
          </a:ln>
          <a:effectLst>
            <a:outerShdw blurRad="190500" algn="tl" rotWithShape="0">
              <a:srgbClr val="000000">
                <a:alpha val="70000"/>
              </a:srgbClr>
            </a:outerShdw>
          </a:effectLst>
        </p:spPr>
      </p:pic>
      <p:grpSp>
        <p:nvGrpSpPr>
          <p:cNvPr id="36" name="Group 35">
            <a:extLst>
              <a:ext uri="{FF2B5EF4-FFF2-40B4-BE49-F238E27FC236}">
                <a16:creationId xmlns:a16="http://schemas.microsoft.com/office/drawing/2014/main" xmlns="" id="{9FCA2291-6E74-4994-9EF2-D6AFBEE5439E}"/>
              </a:ext>
            </a:extLst>
          </p:cNvPr>
          <p:cNvGrpSpPr/>
          <p:nvPr/>
        </p:nvGrpSpPr>
        <p:grpSpPr>
          <a:xfrm>
            <a:off x="10547467" y="5523646"/>
            <a:ext cx="810720" cy="809602"/>
            <a:chOff x="4787900" y="2281238"/>
            <a:chExt cx="2303463" cy="2300287"/>
          </a:xfrm>
          <a:solidFill>
            <a:schemeClr val="accent2"/>
          </a:solidFill>
          <a:scene3d>
            <a:camera prst="orthographicFront">
              <a:rot lat="0" lon="0" rev="0"/>
            </a:camera>
            <a:lightRig rig="contrasting" dir="t">
              <a:rot lat="0" lon="0" rev="7800000"/>
            </a:lightRig>
          </a:scene3d>
        </p:grpSpPr>
        <p:sp>
          <p:nvSpPr>
            <p:cNvPr id="37" name="Freeform 5">
              <a:extLst>
                <a:ext uri="{FF2B5EF4-FFF2-40B4-BE49-F238E27FC236}">
                  <a16:creationId xmlns:a16="http://schemas.microsoft.com/office/drawing/2014/main" xmlns="" id="{3C2A06CE-DF99-4CCC-9F35-D9EAB1BA7B59}"/>
                </a:ext>
              </a:extLst>
            </p:cNvPr>
            <p:cNvSpPr>
              <a:spLocks/>
            </p:cNvSpPr>
            <p:nvPr/>
          </p:nvSpPr>
          <p:spPr bwMode="auto">
            <a:xfrm>
              <a:off x="4787900" y="2640013"/>
              <a:ext cx="608013" cy="762000"/>
            </a:xfrm>
            <a:custGeom>
              <a:avLst/>
              <a:gdLst>
                <a:gd name="T0" fmla="*/ 109 w 161"/>
                <a:gd name="T1" fmla="*/ 202 h 202"/>
                <a:gd name="T2" fmla="*/ 161 w 161"/>
                <a:gd name="T3" fmla="*/ 77 h 202"/>
                <a:gd name="T4" fmla="*/ 84 w 161"/>
                <a:gd name="T5" fmla="*/ 0 h 202"/>
                <a:gd name="T6" fmla="*/ 0 w 161"/>
                <a:gd name="T7" fmla="*/ 202 h 202"/>
                <a:gd name="T8" fmla="*/ 109 w 161"/>
                <a:gd name="T9" fmla="*/ 202 h 202"/>
              </a:gdLst>
              <a:ahLst/>
              <a:cxnLst>
                <a:cxn ang="0">
                  <a:pos x="T0" y="T1"/>
                </a:cxn>
                <a:cxn ang="0">
                  <a:pos x="T2" y="T3"/>
                </a:cxn>
                <a:cxn ang="0">
                  <a:pos x="T4" y="T5"/>
                </a:cxn>
                <a:cxn ang="0">
                  <a:pos x="T6" y="T7"/>
                </a:cxn>
                <a:cxn ang="0">
                  <a:pos x="T8" y="T9"/>
                </a:cxn>
              </a:cxnLst>
              <a:rect l="0" t="0" r="r" b="b"/>
              <a:pathLst>
                <a:path w="161" h="202">
                  <a:moveTo>
                    <a:pt x="109" y="202"/>
                  </a:moveTo>
                  <a:cubicBezTo>
                    <a:pt x="111" y="154"/>
                    <a:pt x="131" y="110"/>
                    <a:pt x="161" y="77"/>
                  </a:cubicBezTo>
                  <a:cubicBezTo>
                    <a:pt x="84" y="0"/>
                    <a:pt x="84" y="0"/>
                    <a:pt x="84" y="0"/>
                  </a:cubicBezTo>
                  <a:cubicBezTo>
                    <a:pt x="34" y="53"/>
                    <a:pt x="2" y="124"/>
                    <a:pt x="0" y="202"/>
                  </a:cubicBezTo>
                  <a:lnTo>
                    <a:pt x="109" y="202"/>
                  </a:lnTo>
                  <a:close/>
                </a:path>
              </a:pathLst>
            </a:custGeom>
            <a:grpFill/>
            <a:ln>
              <a:noFill/>
            </a:ln>
            <a:effectLst/>
            <a:sp3d>
              <a:bevelT w="139700" h="139700"/>
            </a:sp3d>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prstClr val="black"/>
                </a:solidFill>
                <a:effectLst/>
                <a:uLnTx/>
                <a:uFillTx/>
                <a:latin typeface="Shabnam" panose="020B0603030804020204" pitchFamily="34" charset="-78"/>
                <a:cs typeface="Shabnam" panose="020B0603030804020204" pitchFamily="34" charset="-78"/>
              </a:endParaRPr>
            </a:p>
          </p:txBody>
        </p:sp>
        <p:sp>
          <p:nvSpPr>
            <p:cNvPr id="38" name="Freeform 6">
              <a:extLst>
                <a:ext uri="{FF2B5EF4-FFF2-40B4-BE49-F238E27FC236}">
                  <a16:creationId xmlns:a16="http://schemas.microsoft.com/office/drawing/2014/main" xmlns="" id="{56691DF7-E49D-4F78-8656-B81C9CDBEAB6}"/>
                </a:ext>
              </a:extLst>
            </p:cNvPr>
            <p:cNvSpPr>
              <a:spLocks/>
            </p:cNvSpPr>
            <p:nvPr/>
          </p:nvSpPr>
          <p:spPr bwMode="auto">
            <a:xfrm>
              <a:off x="5146675" y="2281238"/>
              <a:ext cx="760413" cy="603250"/>
            </a:xfrm>
            <a:custGeom>
              <a:avLst/>
              <a:gdLst>
                <a:gd name="T0" fmla="*/ 78 w 202"/>
                <a:gd name="T1" fmla="*/ 160 h 160"/>
                <a:gd name="T2" fmla="*/ 202 w 202"/>
                <a:gd name="T3" fmla="*/ 109 h 160"/>
                <a:gd name="T4" fmla="*/ 202 w 202"/>
                <a:gd name="T5" fmla="*/ 0 h 160"/>
                <a:gd name="T6" fmla="*/ 0 w 202"/>
                <a:gd name="T7" fmla="*/ 83 h 160"/>
                <a:gd name="T8" fmla="*/ 78 w 202"/>
                <a:gd name="T9" fmla="*/ 160 h 160"/>
              </a:gdLst>
              <a:ahLst/>
              <a:cxnLst>
                <a:cxn ang="0">
                  <a:pos x="T0" y="T1"/>
                </a:cxn>
                <a:cxn ang="0">
                  <a:pos x="T2" y="T3"/>
                </a:cxn>
                <a:cxn ang="0">
                  <a:pos x="T4" y="T5"/>
                </a:cxn>
                <a:cxn ang="0">
                  <a:pos x="T6" y="T7"/>
                </a:cxn>
                <a:cxn ang="0">
                  <a:pos x="T8" y="T9"/>
                </a:cxn>
              </a:cxnLst>
              <a:rect l="0" t="0" r="r" b="b"/>
              <a:pathLst>
                <a:path w="202" h="160">
                  <a:moveTo>
                    <a:pt x="78" y="160"/>
                  </a:moveTo>
                  <a:cubicBezTo>
                    <a:pt x="111" y="130"/>
                    <a:pt x="154" y="111"/>
                    <a:pt x="202" y="109"/>
                  </a:cubicBezTo>
                  <a:cubicBezTo>
                    <a:pt x="202" y="0"/>
                    <a:pt x="202" y="0"/>
                    <a:pt x="202" y="0"/>
                  </a:cubicBezTo>
                  <a:cubicBezTo>
                    <a:pt x="124" y="2"/>
                    <a:pt x="53" y="33"/>
                    <a:pt x="0" y="83"/>
                  </a:cubicBezTo>
                  <a:lnTo>
                    <a:pt x="78" y="160"/>
                  </a:lnTo>
                  <a:close/>
                </a:path>
              </a:pathLst>
            </a:custGeom>
            <a:grpFill/>
            <a:ln>
              <a:noFill/>
            </a:ln>
            <a:effectLst/>
            <a:sp3d>
              <a:bevelT w="139700" h="139700"/>
            </a:sp3d>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prstClr val="black"/>
                </a:solidFill>
                <a:effectLst/>
                <a:uLnTx/>
                <a:uFillTx/>
                <a:latin typeface="Shabnam" panose="020B0603030804020204" pitchFamily="34" charset="-78"/>
                <a:cs typeface="Shabnam" panose="020B0603030804020204" pitchFamily="34" charset="-78"/>
              </a:endParaRPr>
            </a:p>
          </p:txBody>
        </p:sp>
        <p:sp>
          <p:nvSpPr>
            <p:cNvPr id="39" name="Freeform 7">
              <a:extLst>
                <a:ext uri="{FF2B5EF4-FFF2-40B4-BE49-F238E27FC236}">
                  <a16:creationId xmlns:a16="http://schemas.microsoft.com/office/drawing/2014/main" xmlns="" id="{578B6EF8-12BE-4C4B-99E0-6BBF7CB6DD80}"/>
                </a:ext>
              </a:extLst>
            </p:cNvPr>
            <p:cNvSpPr>
              <a:spLocks/>
            </p:cNvSpPr>
            <p:nvPr/>
          </p:nvSpPr>
          <p:spPr bwMode="auto">
            <a:xfrm>
              <a:off x="5972175" y="2281238"/>
              <a:ext cx="760413" cy="603250"/>
            </a:xfrm>
            <a:custGeom>
              <a:avLst/>
              <a:gdLst>
                <a:gd name="T0" fmla="*/ 0 w 202"/>
                <a:gd name="T1" fmla="*/ 0 h 160"/>
                <a:gd name="T2" fmla="*/ 0 w 202"/>
                <a:gd name="T3" fmla="*/ 109 h 160"/>
                <a:gd name="T4" fmla="*/ 125 w 202"/>
                <a:gd name="T5" fmla="*/ 160 h 160"/>
                <a:gd name="T6" fmla="*/ 202 w 202"/>
                <a:gd name="T7" fmla="*/ 83 h 160"/>
                <a:gd name="T8" fmla="*/ 0 w 202"/>
                <a:gd name="T9" fmla="*/ 0 h 160"/>
              </a:gdLst>
              <a:ahLst/>
              <a:cxnLst>
                <a:cxn ang="0">
                  <a:pos x="T0" y="T1"/>
                </a:cxn>
                <a:cxn ang="0">
                  <a:pos x="T2" y="T3"/>
                </a:cxn>
                <a:cxn ang="0">
                  <a:pos x="T4" y="T5"/>
                </a:cxn>
                <a:cxn ang="0">
                  <a:pos x="T6" y="T7"/>
                </a:cxn>
                <a:cxn ang="0">
                  <a:pos x="T8" y="T9"/>
                </a:cxn>
              </a:cxnLst>
              <a:rect l="0" t="0" r="r" b="b"/>
              <a:pathLst>
                <a:path w="202" h="160">
                  <a:moveTo>
                    <a:pt x="0" y="0"/>
                  </a:moveTo>
                  <a:cubicBezTo>
                    <a:pt x="0" y="109"/>
                    <a:pt x="0" y="109"/>
                    <a:pt x="0" y="109"/>
                  </a:cubicBezTo>
                  <a:cubicBezTo>
                    <a:pt x="48" y="111"/>
                    <a:pt x="91" y="130"/>
                    <a:pt x="125" y="160"/>
                  </a:cubicBezTo>
                  <a:cubicBezTo>
                    <a:pt x="202" y="83"/>
                    <a:pt x="202" y="83"/>
                    <a:pt x="202" y="83"/>
                  </a:cubicBezTo>
                  <a:cubicBezTo>
                    <a:pt x="149" y="33"/>
                    <a:pt x="78" y="2"/>
                    <a:pt x="0" y="0"/>
                  </a:cubicBezTo>
                  <a:close/>
                </a:path>
              </a:pathLst>
            </a:custGeom>
            <a:grpFill/>
            <a:ln>
              <a:noFill/>
            </a:ln>
            <a:effectLst/>
            <a:sp3d>
              <a:bevelT w="139700" h="139700"/>
            </a:sp3d>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prstClr val="black"/>
                </a:solidFill>
                <a:effectLst/>
                <a:uLnTx/>
                <a:uFillTx/>
                <a:latin typeface="Shabnam" panose="020B0603030804020204" pitchFamily="34" charset="-78"/>
                <a:cs typeface="Shabnam" panose="020B0603030804020204" pitchFamily="34" charset="-78"/>
              </a:endParaRPr>
            </a:p>
          </p:txBody>
        </p:sp>
        <p:sp>
          <p:nvSpPr>
            <p:cNvPr id="40" name="Freeform 8">
              <a:extLst>
                <a:ext uri="{FF2B5EF4-FFF2-40B4-BE49-F238E27FC236}">
                  <a16:creationId xmlns:a16="http://schemas.microsoft.com/office/drawing/2014/main" xmlns="" id="{98FFF222-5BF0-4845-8F63-7644700A6B40}"/>
                </a:ext>
              </a:extLst>
            </p:cNvPr>
            <p:cNvSpPr>
              <a:spLocks/>
            </p:cNvSpPr>
            <p:nvPr/>
          </p:nvSpPr>
          <p:spPr bwMode="auto">
            <a:xfrm>
              <a:off x="4787900" y="3462338"/>
              <a:ext cx="608013" cy="760412"/>
            </a:xfrm>
            <a:custGeom>
              <a:avLst/>
              <a:gdLst>
                <a:gd name="T0" fmla="*/ 161 w 161"/>
                <a:gd name="T1" fmla="*/ 125 h 202"/>
                <a:gd name="T2" fmla="*/ 109 w 161"/>
                <a:gd name="T3" fmla="*/ 0 h 202"/>
                <a:gd name="T4" fmla="*/ 0 w 161"/>
                <a:gd name="T5" fmla="*/ 0 h 202"/>
                <a:gd name="T6" fmla="*/ 84 w 161"/>
                <a:gd name="T7" fmla="*/ 202 h 202"/>
                <a:gd name="T8" fmla="*/ 161 w 161"/>
                <a:gd name="T9" fmla="*/ 125 h 202"/>
              </a:gdLst>
              <a:ahLst/>
              <a:cxnLst>
                <a:cxn ang="0">
                  <a:pos x="T0" y="T1"/>
                </a:cxn>
                <a:cxn ang="0">
                  <a:pos x="T2" y="T3"/>
                </a:cxn>
                <a:cxn ang="0">
                  <a:pos x="T4" y="T5"/>
                </a:cxn>
                <a:cxn ang="0">
                  <a:pos x="T6" y="T7"/>
                </a:cxn>
                <a:cxn ang="0">
                  <a:pos x="T8" y="T9"/>
                </a:cxn>
              </a:cxnLst>
              <a:rect l="0" t="0" r="r" b="b"/>
              <a:pathLst>
                <a:path w="161" h="202">
                  <a:moveTo>
                    <a:pt x="161" y="125"/>
                  </a:moveTo>
                  <a:cubicBezTo>
                    <a:pt x="131" y="92"/>
                    <a:pt x="111" y="48"/>
                    <a:pt x="109" y="0"/>
                  </a:cubicBezTo>
                  <a:cubicBezTo>
                    <a:pt x="0" y="0"/>
                    <a:pt x="0" y="0"/>
                    <a:pt x="0" y="0"/>
                  </a:cubicBezTo>
                  <a:cubicBezTo>
                    <a:pt x="2" y="78"/>
                    <a:pt x="34" y="149"/>
                    <a:pt x="84" y="202"/>
                  </a:cubicBezTo>
                  <a:lnTo>
                    <a:pt x="161" y="125"/>
                  </a:lnTo>
                  <a:close/>
                </a:path>
              </a:pathLst>
            </a:custGeom>
            <a:grpFill/>
            <a:ln>
              <a:noFill/>
            </a:ln>
            <a:effectLst/>
            <a:sp3d>
              <a:bevelT w="139700" h="139700"/>
            </a:sp3d>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prstClr val="black"/>
                </a:solidFill>
                <a:effectLst/>
                <a:uLnTx/>
                <a:uFillTx/>
                <a:latin typeface="Shabnam" panose="020B0603030804020204" pitchFamily="34" charset="-78"/>
                <a:cs typeface="Shabnam" panose="020B0603030804020204" pitchFamily="34" charset="-78"/>
              </a:endParaRPr>
            </a:p>
          </p:txBody>
        </p:sp>
        <p:sp>
          <p:nvSpPr>
            <p:cNvPr id="41" name="Freeform 9">
              <a:extLst>
                <a:ext uri="{FF2B5EF4-FFF2-40B4-BE49-F238E27FC236}">
                  <a16:creationId xmlns:a16="http://schemas.microsoft.com/office/drawing/2014/main" xmlns="" id="{26701058-57F1-4FD9-B548-67E97DFE0883}"/>
                </a:ext>
              </a:extLst>
            </p:cNvPr>
            <p:cNvSpPr>
              <a:spLocks/>
            </p:cNvSpPr>
            <p:nvPr/>
          </p:nvSpPr>
          <p:spPr bwMode="auto">
            <a:xfrm>
              <a:off x="5146675" y="3973513"/>
              <a:ext cx="760413" cy="608012"/>
            </a:xfrm>
            <a:custGeom>
              <a:avLst/>
              <a:gdLst>
                <a:gd name="T0" fmla="*/ 202 w 202"/>
                <a:gd name="T1" fmla="*/ 52 h 161"/>
                <a:gd name="T2" fmla="*/ 78 w 202"/>
                <a:gd name="T3" fmla="*/ 0 h 161"/>
                <a:gd name="T4" fmla="*/ 0 w 202"/>
                <a:gd name="T5" fmla="*/ 78 h 161"/>
                <a:gd name="T6" fmla="*/ 202 w 202"/>
                <a:gd name="T7" fmla="*/ 161 h 161"/>
                <a:gd name="T8" fmla="*/ 202 w 202"/>
                <a:gd name="T9" fmla="*/ 52 h 161"/>
              </a:gdLst>
              <a:ahLst/>
              <a:cxnLst>
                <a:cxn ang="0">
                  <a:pos x="T0" y="T1"/>
                </a:cxn>
                <a:cxn ang="0">
                  <a:pos x="T2" y="T3"/>
                </a:cxn>
                <a:cxn ang="0">
                  <a:pos x="T4" y="T5"/>
                </a:cxn>
                <a:cxn ang="0">
                  <a:pos x="T6" y="T7"/>
                </a:cxn>
                <a:cxn ang="0">
                  <a:pos x="T8" y="T9"/>
                </a:cxn>
              </a:cxnLst>
              <a:rect l="0" t="0" r="r" b="b"/>
              <a:pathLst>
                <a:path w="202" h="161">
                  <a:moveTo>
                    <a:pt x="202" y="52"/>
                  </a:moveTo>
                  <a:cubicBezTo>
                    <a:pt x="154" y="50"/>
                    <a:pt x="111" y="31"/>
                    <a:pt x="78" y="0"/>
                  </a:cubicBezTo>
                  <a:cubicBezTo>
                    <a:pt x="0" y="78"/>
                    <a:pt x="0" y="78"/>
                    <a:pt x="0" y="78"/>
                  </a:cubicBezTo>
                  <a:cubicBezTo>
                    <a:pt x="53" y="128"/>
                    <a:pt x="124" y="159"/>
                    <a:pt x="202" y="161"/>
                  </a:cubicBezTo>
                  <a:lnTo>
                    <a:pt x="202" y="52"/>
                  </a:lnTo>
                  <a:close/>
                </a:path>
              </a:pathLst>
            </a:custGeom>
            <a:grpFill/>
            <a:ln>
              <a:noFill/>
            </a:ln>
            <a:effectLst/>
            <a:sp3d>
              <a:bevelT w="139700" h="139700"/>
            </a:sp3d>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prstClr val="black"/>
                </a:solidFill>
                <a:effectLst/>
                <a:uLnTx/>
                <a:uFillTx/>
                <a:latin typeface="Shabnam" panose="020B0603030804020204" pitchFamily="34" charset="-78"/>
                <a:cs typeface="Shabnam" panose="020B0603030804020204" pitchFamily="34" charset="-78"/>
              </a:endParaRPr>
            </a:p>
          </p:txBody>
        </p:sp>
        <p:sp>
          <p:nvSpPr>
            <p:cNvPr id="42" name="Freeform 10">
              <a:extLst>
                <a:ext uri="{FF2B5EF4-FFF2-40B4-BE49-F238E27FC236}">
                  <a16:creationId xmlns:a16="http://schemas.microsoft.com/office/drawing/2014/main" xmlns="" id="{C4E953FD-5C29-47C2-8C1A-594F3CB952A0}"/>
                </a:ext>
              </a:extLst>
            </p:cNvPr>
            <p:cNvSpPr>
              <a:spLocks/>
            </p:cNvSpPr>
            <p:nvPr/>
          </p:nvSpPr>
          <p:spPr bwMode="auto">
            <a:xfrm>
              <a:off x="6484938" y="3462338"/>
              <a:ext cx="606425" cy="760412"/>
            </a:xfrm>
            <a:custGeom>
              <a:avLst/>
              <a:gdLst>
                <a:gd name="T0" fmla="*/ 52 w 161"/>
                <a:gd name="T1" fmla="*/ 0 h 202"/>
                <a:gd name="T2" fmla="*/ 0 w 161"/>
                <a:gd name="T3" fmla="*/ 125 h 202"/>
                <a:gd name="T4" fmla="*/ 77 w 161"/>
                <a:gd name="T5" fmla="*/ 202 h 202"/>
                <a:gd name="T6" fmla="*/ 161 w 161"/>
                <a:gd name="T7" fmla="*/ 0 h 202"/>
                <a:gd name="T8" fmla="*/ 52 w 161"/>
                <a:gd name="T9" fmla="*/ 0 h 202"/>
              </a:gdLst>
              <a:ahLst/>
              <a:cxnLst>
                <a:cxn ang="0">
                  <a:pos x="T0" y="T1"/>
                </a:cxn>
                <a:cxn ang="0">
                  <a:pos x="T2" y="T3"/>
                </a:cxn>
                <a:cxn ang="0">
                  <a:pos x="T4" y="T5"/>
                </a:cxn>
                <a:cxn ang="0">
                  <a:pos x="T6" y="T7"/>
                </a:cxn>
                <a:cxn ang="0">
                  <a:pos x="T8" y="T9"/>
                </a:cxn>
              </a:cxnLst>
              <a:rect l="0" t="0" r="r" b="b"/>
              <a:pathLst>
                <a:path w="161" h="202">
                  <a:moveTo>
                    <a:pt x="52" y="0"/>
                  </a:moveTo>
                  <a:cubicBezTo>
                    <a:pt x="50" y="48"/>
                    <a:pt x="31" y="92"/>
                    <a:pt x="0" y="125"/>
                  </a:cubicBezTo>
                  <a:cubicBezTo>
                    <a:pt x="77" y="202"/>
                    <a:pt x="77" y="202"/>
                    <a:pt x="77" y="202"/>
                  </a:cubicBezTo>
                  <a:cubicBezTo>
                    <a:pt x="128" y="149"/>
                    <a:pt x="159" y="78"/>
                    <a:pt x="161" y="0"/>
                  </a:cubicBezTo>
                  <a:lnTo>
                    <a:pt x="52" y="0"/>
                  </a:lnTo>
                  <a:close/>
                </a:path>
              </a:pathLst>
            </a:custGeom>
            <a:grpFill/>
            <a:ln>
              <a:noFill/>
            </a:ln>
            <a:effectLst/>
            <a:sp3d>
              <a:bevelT w="139700" h="139700"/>
            </a:sp3d>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prstClr val="black"/>
                </a:solidFill>
                <a:effectLst/>
                <a:uLnTx/>
                <a:uFillTx/>
                <a:latin typeface="Shabnam" panose="020B0603030804020204" pitchFamily="34" charset="-78"/>
                <a:cs typeface="Shabnam" panose="020B0603030804020204" pitchFamily="34" charset="-78"/>
              </a:endParaRPr>
            </a:p>
          </p:txBody>
        </p:sp>
        <p:sp>
          <p:nvSpPr>
            <p:cNvPr id="43" name="Freeform 11">
              <a:extLst>
                <a:ext uri="{FF2B5EF4-FFF2-40B4-BE49-F238E27FC236}">
                  <a16:creationId xmlns:a16="http://schemas.microsoft.com/office/drawing/2014/main" xmlns="" id="{8339F101-200C-4981-85B2-E1C3AA72743B}"/>
                </a:ext>
              </a:extLst>
            </p:cNvPr>
            <p:cNvSpPr>
              <a:spLocks/>
            </p:cNvSpPr>
            <p:nvPr/>
          </p:nvSpPr>
          <p:spPr bwMode="auto">
            <a:xfrm>
              <a:off x="6484938" y="2640013"/>
              <a:ext cx="606425" cy="762000"/>
            </a:xfrm>
            <a:custGeom>
              <a:avLst/>
              <a:gdLst>
                <a:gd name="T0" fmla="*/ 0 w 161"/>
                <a:gd name="T1" fmla="*/ 77 h 202"/>
                <a:gd name="T2" fmla="*/ 52 w 161"/>
                <a:gd name="T3" fmla="*/ 202 h 202"/>
                <a:gd name="T4" fmla="*/ 161 w 161"/>
                <a:gd name="T5" fmla="*/ 202 h 202"/>
                <a:gd name="T6" fmla="*/ 77 w 161"/>
                <a:gd name="T7" fmla="*/ 0 h 202"/>
                <a:gd name="T8" fmla="*/ 0 w 161"/>
                <a:gd name="T9" fmla="*/ 77 h 202"/>
              </a:gdLst>
              <a:ahLst/>
              <a:cxnLst>
                <a:cxn ang="0">
                  <a:pos x="T0" y="T1"/>
                </a:cxn>
                <a:cxn ang="0">
                  <a:pos x="T2" y="T3"/>
                </a:cxn>
                <a:cxn ang="0">
                  <a:pos x="T4" y="T5"/>
                </a:cxn>
                <a:cxn ang="0">
                  <a:pos x="T6" y="T7"/>
                </a:cxn>
                <a:cxn ang="0">
                  <a:pos x="T8" y="T9"/>
                </a:cxn>
              </a:cxnLst>
              <a:rect l="0" t="0" r="r" b="b"/>
              <a:pathLst>
                <a:path w="161" h="202">
                  <a:moveTo>
                    <a:pt x="0" y="77"/>
                  </a:moveTo>
                  <a:cubicBezTo>
                    <a:pt x="31" y="110"/>
                    <a:pt x="50" y="154"/>
                    <a:pt x="52" y="202"/>
                  </a:cubicBezTo>
                  <a:cubicBezTo>
                    <a:pt x="161" y="202"/>
                    <a:pt x="161" y="202"/>
                    <a:pt x="161" y="202"/>
                  </a:cubicBezTo>
                  <a:cubicBezTo>
                    <a:pt x="159" y="124"/>
                    <a:pt x="128" y="53"/>
                    <a:pt x="77" y="0"/>
                  </a:cubicBezTo>
                  <a:lnTo>
                    <a:pt x="0" y="77"/>
                  </a:lnTo>
                  <a:close/>
                </a:path>
              </a:pathLst>
            </a:custGeom>
            <a:grpFill/>
            <a:ln>
              <a:noFill/>
            </a:ln>
            <a:effectLst/>
            <a:sp3d>
              <a:bevelT w="139700" h="139700"/>
            </a:sp3d>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prstClr val="black"/>
                </a:solidFill>
                <a:effectLst/>
                <a:uLnTx/>
                <a:uFillTx/>
                <a:latin typeface="Shabnam" panose="020B0603030804020204" pitchFamily="34" charset="-78"/>
                <a:cs typeface="Shabnam" panose="020B0603030804020204" pitchFamily="34" charset="-78"/>
              </a:endParaRPr>
            </a:p>
          </p:txBody>
        </p:sp>
        <p:sp>
          <p:nvSpPr>
            <p:cNvPr id="44" name="Freeform 12">
              <a:extLst>
                <a:ext uri="{FF2B5EF4-FFF2-40B4-BE49-F238E27FC236}">
                  <a16:creationId xmlns:a16="http://schemas.microsoft.com/office/drawing/2014/main" xmlns="" id="{086D0095-1758-4B5C-97B9-B21F4496B0E9}"/>
                </a:ext>
              </a:extLst>
            </p:cNvPr>
            <p:cNvSpPr>
              <a:spLocks/>
            </p:cNvSpPr>
            <p:nvPr/>
          </p:nvSpPr>
          <p:spPr bwMode="auto">
            <a:xfrm>
              <a:off x="5972175" y="3973513"/>
              <a:ext cx="760413" cy="608012"/>
            </a:xfrm>
            <a:custGeom>
              <a:avLst/>
              <a:gdLst>
                <a:gd name="T0" fmla="*/ 125 w 202"/>
                <a:gd name="T1" fmla="*/ 0 h 161"/>
                <a:gd name="T2" fmla="*/ 0 w 202"/>
                <a:gd name="T3" fmla="*/ 52 h 161"/>
                <a:gd name="T4" fmla="*/ 0 w 202"/>
                <a:gd name="T5" fmla="*/ 161 h 161"/>
                <a:gd name="T6" fmla="*/ 202 w 202"/>
                <a:gd name="T7" fmla="*/ 78 h 161"/>
                <a:gd name="T8" fmla="*/ 125 w 202"/>
                <a:gd name="T9" fmla="*/ 0 h 161"/>
              </a:gdLst>
              <a:ahLst/>
              <a:cxnLst>
                <a:cxn ang="0">
                  <a:pos x="T0" y="T1"/>
                </a:cxn>
                <a:cxn ang="0">
                  <a:pos x="T2" y="T3"/>
                </a:cxn>
                <a:cxn ang="0">
                  <a:pos x="T4" y="T5"/>
                </a:cxn>
                <a:cxn ang="0">
                  <a:pos x="T6" y="T7"/>
                </a:cxn>
                <a:cxn ang="0">
                  <a:pos x="T8" y="T9"/>
                </a:cxn>
              </a:cxnLst>
              <a:rect l="0" t="0" r="r" b="b"/>
              <a:pathLst>
                <a:path w="202" h="161">
                  <a:moveTo>
                    <a:pt x="125" y="0"/>
                  </a:moveTo>
                  <a:cubicBezTo>
                    <a:pt x="91" y="31"/>
                    <a:pt x="48" y="50"/>
                    <a:pt x="0" y="52"/>
                  </a:cubicBezTo>
                  <a:cubicBezTo>
                    <a:pt x="0" y="161"/>
                    <a:pt x="0" y="161"/>
                    <a:pt x="0" y="161"/>
                  </a:cubicBezTo>
                  <a:cubicBezTo>
                    <a:pt x="78" y="159"/>
                    <a:pt x="149" y="128"/>
                    <a:pt x="202" y="78"/>
                  </a:cubicBezTo>
                  <a:lnTo>
                    <a:pt x="125" y="0"/>
                  </a:lnTo>
                  <a:close/>
                </a:path>
              </a:pathLst>
            </a:custGeom>
            <a:grpFill/>
            <a:ln>
              <a:noFill/>
            </a:ln>
            <a:effectLst/>
            <a:sp3d>
              <a:bevelT w="139700" h="139700"/>
            </a:sp3d>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prstClr val="black"/>
                </a:solidFill>
                <a:effectLst/>
                <a:uLnTx/>
                <a:uFillTx/>
                <a:latin typeface="Shabnam" panose="020B0603030804020204" pitchFamily="34" charset="-78"/>
                <a:cs typeface="Shabnam" panose="020B0603030804020204" pitchFamily="34" charset="-78"/>
              </a:endParaRPr>
            </a:p>
          </p:txBody>
        </p:sp>
      </p:grpSp>
      <p:sp>
        <p:nvSpPr>
          <p:cNvPr id="49" name="TextBox 48">
            <a:extLst>
              <a:ext uri="{FF2B5EF4-FFF2-40B4-BE49-F238E27FC236}">
                <a16:creationId xmlns:a16="http://schemas.microsoft.com/office/drawing/2014/main" xmlns="" id="{7D07A931-CFED-4E5B-954D-67E691C9AFE4}"/>
              </a:ext>
            </a:extLst>
          </p:cNvPr>
          <p:cNvSpPr txBox="1"/>
          <p:nvPr/>
        </p:nvSpPr>
        <p:spPr>
          <a:xfrm>
            <a:off x="10678775" y="5723226"/>
            <a:ext cx="569626" cy="461665"/>
          </a:xfrm>
          <a:prstGeom prst="rect">
            <a:avLst/>
          </a:prstGeom>
          <a:noFill/>
        </p:spPr>
        <p:txBody>
          <a:bodyPr wrap="square" rtlCol="1">
            <a:spAutoFit/>
          </a:bodyPr>
          <a:lstStyle/>
          <a:p>
            <a:pPr algn="ctr" rtl="1"/>
            <a:r>
              <a:rPr lang="fa-IR" sz="2400" dirty="0" smtClean="0">
                <a:latin typeface="Shabnam" panose="020B0603030804020204" pitchFamily="34" charset="-78"/>
                <a:cs typeface="Shabnam" panose="020B0603030804020204" pitchFamily="34" charset="-78"/>
              </a:rPr>
              <a:t>10</a:t>
            </a:r>
            <a:endParaRPr lang="fa-IR" sz="2400" dirty="0">
              <a:latin typeface="Shabnam" panose="020B0603030804020204" pitchFamily="34" charset="-78"/>
              <a:cs typeface="Shabnam" panose="020B0603030804020204" pitchFamily="34" charset="-78"/>
            </a:endParaRPr>
          </a:p>
        </p:txBody>
      </p:sp>
      <p:sp>
        <p:nvSpPr>
          <p:cNvPr id="50" name="TextBox 49">
            <a:extLst>
              <a:ext uri="{FF2B5EF4-FFF2-40B4-BE49-F238E27FC236}">
                <a16:creationId xmlns:a16="http://schemas.microsoft.com/office/drawing/2014/main" xmlns="" id="{0C33BFE7-9525-4600-9E7E-4111DBE7DC87}"/>
              </a:ext>
            </a:extLst>
          </p:cNvPr>
          <p:cNvSpPr txBox="1"/>
          <p:nvPr/>
        </p:nvSpPr>
        <p:spPr>
          <a:xfrm>
            <a:off x="10199726" y="787105"/>
            <a:ext cx="1454407" cy="369332"/>
          </a:xfrm>
          <a:prstGeom prst="rect">
            <a:avLst/>
          </a:prstGeom>
          <a:noFill/>
        </p:spPr>
        <p:txBody>
          <a:bodyPr wrap="square" rtlCol="1">
            <a:spAutoFit/>
          </a:bodyPr>
          <a:lstStyle/>
          <a:p>
            <a:pPr algn="r" rtl="1"/>
            <a:r>
              <a:rPr lang="fa-IR" dirty="0">
                <a:solidFill>
                  <a:schemeClr val="bg1"/>
                </a:solidFill>
                <a:latin typeface="Shabnam" panose="020B0603030804020204" pitchFamily="34" charset="-78"/>
                <a:cs typeface="Shabnam" panose="020B0603030804020204" pitchFamily="34" charset="-78"/>
              </a:rPr>
              <a:t>سرفصـــل‌ها</a:t>
            </a:r>
          </a:p>
        </p:txBody>
      </p:sp>
      <p:pic>
        <p:nvPicPr>
          <p:cNvPr id="54" name="Picture 53">
            <a:extLst>
              <a:ext uri="{FF2B5EF4-FFF2-40B4-BE49-F238E27FC236}">
                <a16:creationId xmlns:a16="http://schemas.microsoft.com/office/drawing/2014/main" xmlns="" id="{129F8331-3C4F-41BB-83DE-0B13D4865AD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193921" y="6445939"/>
            <a:ext cx="390545" cy="425472"/>
          </a:xfrm>
          <a:prstGeom prst="rect">
            <a:avLst/>
          </a:prstGeom>
          <a:ln>
            <a:noFill/>
          </a:ln>
          <a:effectLst>
            <a:outerShdw blurRad="190500" algn="tl" rotWithShape="0">
              <a:srgbClr val="000000">
                <a:alpha val="70000"/>
              </a:srgbClr>
            </a:outerShdw>
          </a:effectLst>
        </p:spPr>
      </p:pic>
      <p:pic>
        <p:nvPicPr>
          <p:cNvPr id="56" name="Picture 55">
            <a:extLst>
              <a:ext uri="{FF2B5EF4-FFF2-40B4-BE49-F238E27FC236}">
                <a16:creationId xmlns:a16="http://schemas.microsoft.com/office/drawing/2014/main" xmlns="" id="{DC64A9BA-C545-44D9-9106-8C903DABD1E5}"/>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3057" y="6449687"/>
            <a:ext cx="390545" cy="425472"/>
          </a:xfrm>
          <a:prstGeom prst="rect">
            <a:avLst/>
          </a:prstGeom>
          <a:ln>
            <a:noFill/>
          </a:ln>
          <a:effectLst>
            <a:outerShdw blurRad="190500" algn="tl" rotWithShape="0">
              <a:srgbClr val="000000">
                <a:alpha val="70000"/>
              </a:srgbClr>
            </a:outerShdw>
          </a:effectLst>
        </p:spPr>
      </p:pic>
      <p:pic>
        <p:nvPicPr>
          <p:cNvPr id="52" name="Picture 51">
            <a:extLst>
              <a:ext uri="{FF2B5EF4-FFF2-40B4-BE49-F238E27FC236}">
                <a16:creationId xmlns:a16="http://schemas.microsoft.com/office/drawing/2014/main" xmlns="" id="{901589AC-6FF4-4762-BC2D-96236FF6A9AE}"/>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42888" y="6344227"/>
            <a:ext cx="9165431" cy="425472"/>
          </a:xfrm>
          <a:prstGeom prst="rect">
            <a:avLst/>
          </a:prstGeom>
          <a:ln>
            <a:noFill/>
          </a:ln>
          <a:effectLst>
            <a:outerShdw blurRad="190500" algn="tl" rotWithShape="0">
              <a:srgbClr val="000000">
                <a:alpha val="70000"/>
              </a:srgbClr>
            </a:outerShdw>
          </a:effectLst>
        </p:spPr>
      </p:pic>
      <p:sp>
        <p:nvSpPr>
          <p:cNvPr id="57" name="TextBox 56">
            <a:extLst>
              <a:ext uri="{FF2B5EF4-FFF2-40B4-BE49-F238E27FC236}">
                <a16:creationId xmlns:a16="http://schemas.microsoft.com/office/drawing/2014/main" xmlns="" id="{FF9C7B08-DB95-454D-9E72-0918E1C1F699}"/>
              </a:ext>
            </a:extLst>
          </p:cNvPr>
          <p:cNvSpPr txBox="1"/>
          <p:nvPr/>
        </p:nvSpPr>
        <p:spPr>
          <a:xfrm>
            <a:off x="10110879" y="1419591"/>
            <a:ext cx="1543254" cy="369332"/>
          </a:xfrm>
          <a:prstGeom prst="rect">
            <a:avLst/>
          </a:prstGeom>
          <a:noFill/>
        </p:spPr>
        <p:txBody>
          <a:bodyPr wrap="square" rtlCol="1">
            <a:spAutoFit/>
          </a:bodyPr>
          <a:lstStyle/>
          <a:p>
            <a:pPr algn="r" rtl="1"/>
            <a:r>
              <a:rPr lang="fa-IR" dirty="0">
                <a:solidFill>
                  <a:schemeClr val="bg1"/>
                </a:solidFill>
                <a:latin typeface="Shabnam" panose="020B0603030804020204" pitchFamily="34" charset="-78"/>
                <a:cs typeface="Shabnam" panose="020B0603030804020204" pitchFamily="34" charset="-78"/>
              </a:rPr>
              <a:t>کلیــــات</a:t>
            </a:r>
          </a:p>
        </p:txBody>
      </p:sp>
      <p:sp>
        <p:nvSpPr>
          <p:cNvPr id="58" name="TextBox 57">
            <a:extLst>
              <a:ext uri="{FF2B5EF4-FFF2-40B4-BE49-F238E27FC236}">
                <a16:creationId xmlns:a16="http://schemas.microsoft.com/office/drawing/2014/main" xmlns="" id="{2BB1FBCD-6F36-41C4-B72F-C909595BBAD5}"/>
              </a:ext>
            </a:extLst>
          </p:cNvPr>
          <p:cNvSpPr txBox="1"/>
          <p:nvPr/>
        </p:nvSpPr>
        <p:spPr>
          <a:xfrm>
            <a:off x="9857134" y="2030624"/>
            <a:ext cx="1796999" cy="369332"/>
          </a:xfrm>
          <a:prstGeom prst="rect">
            <a:avLst/>
          </a:prstGeom>
          <a:noFill/>
        </p:spPr>
        <p:txBody>
          <a:bodyPr wrap="square" rtlCol="1">
            <a:spAutoFit/>
          </a:bodyPr>
          <a:lstStyle/>
          <a:p>
            <a:pPr algn="r" rtl="1"/>
            <a:r>
              <a:rPr lang="fa-IR" dirty="0">
                <a:solidFill>
                  <a:schemeClr val="bg1"/>
                </a:solidFill>
                <a:latin typeface="Shabnam" panose="020B0603030804020204" pitchFamily="34" charset="-78"/>
                <a:cs typeface="Shabnam" panose="020B0603030804020204" pitchFamily="34" charset="-78"/>
              </a:rPr>
              <a:t>پیشینه تحقیق</a:t>
            </a:r>
          </a:p>
        </p:txBody>
      </p:sp>
      <p:sp>
        <p:nvSpPr>
          <p:cNvPr id="59" name="TextBox 58">
            <a:extLst>
              <a:ext uri="{FF2B5EF4-FFF2-40B4-BE49-F238E27FC236}">
                <a16:creationId xmlns:a16="http://schemas.microsoft.com/office/drawing/2014/main" xmlns="" id="{EA941DFC-E764-4291-A85C-951F86163EE9}"/>
              </a:ext>
            </a:extLst>
          </p:cNvPr>
          <p:cNvSpPr txBox="1"/>
          <p:nvPr/>
        </p:nvSpPr>
        <p:spPr>
          <a:xfrm>
            <a:off x="9857134" y="2630992"/>
            <a:ext cx="1796999" cy="369332"/>
          </a:xfrm>
          <a:prstGeom prst="rect">
            <a:avLst/>
          </a:prstGeom>
          <a:noFill/>
        </p:spPr>
        <p:txBody>
          <a:bodyPr wrap="square" rtlCol="1">
            <a:spAutoFit/>
          </a:bodyPr>
          <a:lstStyle/>
          <a:p>
            <a:pPr algn="just" rtl="1"/>
            <a:r>
              <a:rPr lang="fa-IR" dirty="0">
                <a:solidFill>
                  <a:schemeClr val="bg1"/>
                </a:solidFill>
                <a:latin typeface="Shabnam" panose="020B0603030804020204" pitchFamily="34" charset="-78"/>
                <a:cs typeface="Shabnam" panose="020B0603030804020204" pitchFamily="34" charset="-78"/>
              </a:rPr>
              <a:t>روش تحقیق</a:t>
            </a:r>
          </a:p>
        </p:txBody>
      </p:sp>
      <p:sp>
        <p:nvSpPr>
          <p:cNvPr id="60" name="TextBox 59">
            <a:extLst>
              <a:ext uri="{FF2B5EF4-FFF2-40B4-BE49-F238E27FC236}">
                <a16:creationId xmlns:a16="http://schemas.microsoft.com/office/drawing/2014/main" xmlns="" id="{B5EB82EF-E961-4AFF-8269-602870893310}"/>
              </a:ext>
            </a:extLst>
          </p:cNvPr>
          <p:cNvSpPr txBox="1"/>
          <p:nvPr/>
        </p:nvSpPr>
        <p:spPr>
          <a:xfrm>
            <a:off x="9929308" y="3278743"/>
            <a:ext cx="1724825" cy="369332"/>
          </a:xfrm>
          <a:prstGeom prst="rect">
            <a:avLst/>
          </a:prstGeom>
          <a:noFill/>
        </p:spPr>
        <p:txBody>
          <a:bodyPr wrap="square" rtlCol="1">
            <a:spAutoFit/>
          </a:bodyPr>
          <a:lstStyle/>
          <a:p>
            <a:pPr algn="r" rtl="1"/>
            <a:r>
              <a:rPr lang="fa-IR" dirty="0">
                <a:solidFill>
                  <a:schemeClr val="bg1"/>
                </a:solidFill>
                <a:latin typeface="Shabnam" panose="020B0603030804020204" pitchFamily="34" charset="-78"/>
                <a:cs typeface="Shabnam" panose="020B0603030804020204" pitchFamily="34" charset="-78"/>
              </a:rPr>
              <a:t>تجزیه و تحلیل</a:t>
            </a:r>
          </a:p>
        </p:txBody>
      </p:sp>
      <p:sp>
        <p:nvSpPr>
          <p:cNvPr id="61" name="TextBox 60">
            <a:extLst>
              <a:ext uri="{FF2B5EF4-FFF2-40B4-BE49-F238E27FC236}">
                <a16:creationId xmlns:a16="http://schemas.microsoft.com/office/drawing/2014/main" xmlns="" id="{787F05C4-40B4-4FB6-BD93-6B291E24770E}"/>
              </a:ext>
            </a:extLst>
          </p:cNvPr>
          <p:cNvSpPr txBox="1"/>
          <p:nvPr/>
        </p:nvSpPr>
        <p:spPr>
          <a:xfrm>
            <a:off x="9857134" y="3910689"/>
            <a:ext cx="1804058" cy="369332"/>
          </a:xfrm>
          <a:prstGeom prst="rect">
            <a:avLst/>
          </a:prstGeom>
          <a:noFill/>
        </p:spPr>
        <p:txBody>
          <a:bodyPr wrap="square" rtlCol="1">
            <a:spAutoFit/>
          </a:bodyPr>
          <a:lstStyle/>
          <a:p>
            <a:pPr algn="r" rtl="1"/>
            <a:r>
              <a:rPr lang="fa-IR" dirty="0">
                <a:solidFill>
                  <a:schemeClr val="bg1"/>
                </a:solidFill>
                <a:latin typeface="Shabnam" panose="020B0603030804020204" pitchFamily="34" charset="-78"/>
                <a:cs typeface="Shabnam" panose="020B0603030804020204" pitchFamily="34" charset="-78"/>
              </a:rPr>
              <a:t>نتیجه گیری</a:t>
            </a:r>
          </a:p>
        </p:txBody>
      </p:sp>
      <p:sp>
        <p:nvSpPr>
          <p:cNvPr id="62" name="TextBox 61">
            <a:extLst>
              <a:ext uri="{FF2B5EF4-FFF2-40B4-BE49-F238E27FC236}">
                <a16:creationId xmlns:a16="http://schemas.microsoft.com/office/drawing/2014/main" xmlns="" id="{652DAC5F-3D91-4A30-98B6-2F48D98290D8}"/>
              </a:ext>
            </a:extLst>
          </p:cNvPr>
          <p:cNvSpPr txBox="1"/>
          <p:nvPr/>
        </p:nvSpPr>
        <p:spPr>
          <a:xfrm>
            <a:off x="9857134" y="4539466"/>
            <a:ext cx="1796999" cy="369332"/>
          </a:xfrm>
          <a:prstGeom prst="rect">
            <a:avLst/>
          </a:prstGeom>
          <a:noFill/>
        </p:spPr>
        <p:txBody>
          <a:bodyPr wrap="square" rtlCol="1">
            <a:spAutoFit/>
          </a:bodyPr>
          <a:lstStyle/>
          <a:p>
            <a:pPr algn="r" rtl="1"/>
            <a:r>
              <a:rPr lang="fa-IR" dirty="0">
                <a:solidFill>
                  <a:schemeClr val="bg1"/>
                </a:solidFill>
                <a:latin typeface="Shabnam" panose="020B0603030804020204" pitchFamily="34" charset="-78"/>
                <a:cs typeface="Shabnam" panose="020B0603030804020204" pitchFamily="34" charset="-78"/>
              </a:rPr>
              <a:t>پیشنهادات</a:t>
            </a:r>
          </a:p>
        </p:txBody>
      </p:sp>
      <p:pic>
        <p:nvPicPr>
          <p:cNvPr id="68" name="Picture 67">
            <a:extLst>
              <a:ext uri="{FF2B5EF4-FFF2-40B4-BE49-F238E27FC236}">
                <a16:creationId xmlns:a16="http://schemas.microsoft.com/office/drawing/2014/main" xmlns="" id="{37C09D06-66F7-4A47-81E6-A10C501D1CC2}"/>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1758861" y="763564"/>
            <a:ext cx="360000" cy="360000"/>
          </a:xfrm>
          <a:prstGeom prst="rect">
            <a:avLst/>
          </a:prstGeom>
        </p:spPr>
      </p:pic>
      <p:pic>
        <p:nvPicPr>
          <p:cNvPr id="70" name="Picture 69">
            <a:extLst>
              <a:ext uri="{FF2B5EF4-FFF2-40B4-BE49-F238E27FC236}">
                <a16:creationId xmlns:a16="http://schemas.microsoft.com/office/drawing/2014/main" xmlns="" id="{99EAEDD8-4D8E-4C96-9B8A-740F938304A2}"/>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1781182" y="1390515"/>
            <a:ext cx="324000" cy="324000"/>
          </a:xfrm>
          <a:prstGeom prst="rect">
            <a:avLst/>
          </a:prstGeom>
        </p:spPr>
      </p:pic>
      <p:pic>
        <p:nvPicPr>
          <p:cNvPr id="72" name="Picture 71">
            <a:extLst>
              <a:ext uri="{FF2B5EF4-FFF2-40B4-BE49-F238E27FC236}">
                <a16:creationId xmlns:a16="http://schemas.microsoft.com/office/drawing/2014/main" xmlns="" id="{4804987D-0412-46A9-BE64-51E1A9923918}"/>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1737678" y="1982515"/>
            <a:ext cx="396000" cy="396000"/>
          </a:xfrm>
          <a:prstGeom prst="rect">
            <a:avLst/>
          </a:prstGeom>
        </p:spPr>
      </p:pic>
      <p:pic>
        <p:nvPicPr>
          <p:cNvPr id="74" name="Picture 73">
            <a:extLst>
              <a:ext uri="{FF2B5EF4-FFF2-40B4-BE49-F238E27FC236}">
                <a16:creationId xmlns:a16="http://schemas.microsoft.com/office/drawing/2014/main" xmlns="" id="{9AD2D3E9-1FAC-442A-8FA2-A4CC86BD657B}"/>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1767930" y="2618429"/>
            <a:ext cx="360000" cy="360000"/>
          </a:xfrm>
          <a:prstGeom prst="rect">
            <a:avLst/>
          </a:prstGeom>
        </p:spPr>
      </p:pic>
      <p:pic>
        <p:nvPicPr>
          <p:cNvPr id="76" name="Picture 75">
            <a:extLst>
              <a:ext uri="{FF2B5EF4-FFF2-40B4-BE49-F238E27FC236}">
                <a16:creationId xmlns:a16="http://schemas.microsoft.com/office/drawing/2014/main" xmlns="" id="{34F1E489-46A1-48EE-802A-701AC812F93C}"/>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11728174" y="3203890"/>
            <a:ext cx="432000" cy="432000"/>
          </a:xfrm>
          <a:prstGeom prst="rect">
            <a:avLst/>
          </a:prstGeom>
        </p:spPr>
      </p:pic>
      <p:pic>
        <p:nvPicPr>
          <p:cNvPr id="78" name="Picture 77">
            <a:extLst>
              <a:ext uri="{FF2B5EF4-FFF2-40B4-BE49-F238E27FC236}">
                <a16:creationId xmlns:a16="http://schemas.microsoft.com/office/drawing/2014/main" xmlns="" id="{1431EC22-BB69-4A3A-BAA7-112B04520CF8}"/>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11720120" y="3847378"/>
            <a:ext cx="432000" cy="432000"/>
          </a:xfrm>
          <a:prstGeom prst="rect">
            <a:avLst/>
          </a:prstGeom>
        </p:spPr>
      </p:pic>
      <p:pic>
        <p:nvPicPr>
          <p:cNvPr id="80" name="Picture 79">
            <a:extLst>
              <a:ext uri="{FF2B5EF4-FFF2-40B4-BE49-F238E27FC236}">
                <a16:creationId xmlns:a16="http://schemas.microsoft.com/office/drawing/2014/main" xmlns="" id="{B09C53B8-57BB-4F22-A0A4-D83530C2F3EF}"/>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11713365" y="4463546"/>
            <a:ext cx="432000" cy="432000"/>
          </a:xfrm>
          <a:prstGeom prst="rect">
            <a:avLst/>
          </a:prstGeom>
        </p:spPr>
      </p:pic>
      <p:sp>
        <p:nvSpPr>
          <p:cNvPr id="83" name="TextBox 82">
            <a:extLst>
              <a:ext uri="{FF2B5EF4-FFF2-40B4-BE49-F238E27FC236}">
                <a16:creationId xmlns:a16="http://schemas.microsoft.com/office/drawing/2014/main" xmlns="" id="{20C28120-B82F-4647-8414-C9632A27ECC3}"/>
              </a:ext>
            </a:extLst>
          </p:cNvPr>
          <p:cNvSpPr txBox="1"/>
          <p:nvPr/>
        </p:nvSpPr>
        <p:spPr>
          <a:xfrm>
            <a:off x="5628651" y="6439594"/>
            <a:ext cx="3379529" cy="338554"/>
          </a:xfrm>
          <a:prstGeom prst="rect">
            <a:avLst/>
          </a:prstGeom>
          <a:noFill/>
        </p:spPr>
        <p:txBody>
          <a:bodyPr wrap="square" rtlCol="1">
            <a:spAutoFit/>
          </a:bodyPr>
          <a:lstStyle/>
          <a:p>
            <a:pPr algn="r" rtl="1"/>
            <a:r>
              <a:rPr lang="fa-IR" sz="1600" dirty="0">
                <a:solidFill>
                  <a:schemeClr val="bg1"/>
                </a:solidFill>
                <a:effectLst>
                  <a:outerShdw blurRad="38100" dist="38100" dir="2700000" algn="tl">
                    <a:srgbClr val="000000">
                      <a:alpha val="43137"/>
                    </a:srgbClr>
                  </a:outerShdw>
                </a:effectLst>
                <a:latin typeface="Shabnam" panose="020B0603030804020204" pitchFamily="34" charset="-78"/>
                <a:cs typeface="Shabnam" panose="020B0603030804020204" pitchFamily="34" charset="-78"/>
              </a:rPr>
              <a:t>دانشجو: </a:t>
            </a:r>
            <a:r>
              <a:rPr lang="fa-IR" sz="1600" b="1" dirty="0">
                <a:solidFill>
                  <a:srgbClr val="AB176C"/>
                </a:solidFill>
                <a:latin typeface="Shabnam" panose="020B0603030804020204" pitchFamily="34" charset="-78"/>
                <a:cs typeface="B Nazanin" pitchFamily="2" charset="-78"/>
              </a:rPr>
              <a:t>حمید باصولی </a:t>
            </a:r>
            <a:endParaRPr lang="fa-IR" sz="1600" dirty="0">
              <a:solidFill>
                <a:schemeClr val="bg1"/>
              </a:solidFill>
              <a:latin typeface="Shabnam" panose="020B0603030804020204" pitchFamily="34" charset="-78"/>
              <a:cs typeface="Shabnam" panose="020B0603030804020204" pitchFamily="34" charset="-78"/>
            </a:endParaRPr>
          </a:p>
        </p:txBody>
      </p:sp>
      <p:sp>
        <p:nvSpPr>
          <p:cNvPr id="85" name="TextBox 84">
            <a:extLst>
              <a:ext uri="{FF2B5EF4-FFF2-40B4-BE49-F238E27FC236}">
                <a16:creationId xmlns:a16="http://schemas.microsoft.com/office/drawing/2014/main" xmlns="" id="{0CA4C4E3-591D-49E6-9947-85C5CBA27B42}"/>
              </a:ext>
            </a:extLst>
          </p:cNvPr>
          <p:cNvSpPr txBox="1"/>
          <p:nvPr/>
        </p:nvSpPr>
        <p:spPr>
          <a:xfrm>
            <a:off x="463603" y="6416151"/>
            <a:ext cx="3684328" cy="338554"/>
          </a:xfrm>
          <a:prstGeom prst="rect">
            <a:avLst/>
          </a:prstGeom>
          <a:noFill/>
        </p:spPr>
        <p:txBody>
          <a:bodyPr wrap="square" rtlCol="1">
            <a:spAutoFit/>
          </a:bodyPr>
          <a:lstStyle/>
          <a:p>
            <a:pPr algn="r" rtl="1"/>
            <a:r>
              <a:rPr lang="fa-IR" sz="1600" dirty="0">
                <a:solidFill>
                  <a:schemeClr val="bg1"/>
                </a:solidFill>
                <a:effectLst>
                  <a:outerShdw blurRad="38100" dist="38100" dir="2700000" algn="tl">
                    <a:srgbClr val="000000">
                      <a:alpha val="43137"/>
                    </a:srgbClr>
                  </a:outerShdw>
                </a:effectLst>
                <a:latin typeface="Shabnam" panose="020B0603030804020204" pitchFamily="34" charset="-78"/>
                <a:cs typeface="Shabnam" panose="020B0603030804020204" pitchFamily="34" charset="-78"/>
              </a:rPr>
              <a:t>استاد راهنما: </a:t>
            </a:r>
            <a:r>
              <a:rPr lang="fa-IR" sz="1600" b="1" dirty="0">
                <a:solidFill>
                  <a:srgbClr val="7030A0"/>
                </a:solidFill>
                <a:cs typeface="B Nazanin" pitchFamily="2" charset="-78"/>
              </a:rPr>
              <a:t>دکتر مهدی تنها زیارتی </a:t>
            </a:r>
            <a:endParaRPr lang="fa-IR" sz="1600" dirty="0">
              <a:solidFill>
                <a:schemeClr val="bg1"/>
              </a:solidFill>
              <a:latin typeface="Shabnam" panose="020B0603030804020204" pitchFamily="34" charset="-78"/>
              <a:cs typeface="Shabnam" panose="020B0603030804020204" pitchFamily="34" charset="-78"/>
            </a:endParaRPr>
          </a:p>
        </p:txBody>
      </p:sp>
      <p:sp>
        <p:nvSpPr>
          <p:cNvPr id="86" name="TextBox 85">
            <a:extLst>
              <a:ext uri="{FF2B5EF4-FFF2-40B4-BE49-F238E27FC236}">
                <a16:creationId xmlns:a16="http://schemas.microsoft.com/office/drawing/2014/main" xmlns="" id="{AA5BE37A-B8E8-4EA2-B7D7-3929A7C5AC57}"/>
              </a:ext>
            </a:extLst>
          </p:cNvPr>
          <p:cNvSpPr txBox="1"/>
          <p:nvPr/>
        </p:nvSpPr>
        <p:spPr>
          <a:xfrm>
            <a:off x="10505931" y="6361388"/>
            <a:ext cx="940906" cy="369332"/>
          </a:xfrm>
          <a:prstGeom prst="rect">
            <a:avLst/>
          </a:prstGeom>
          <a:noFill/>
        </p:spPr>
        <p:txBody>
          <a:bodyPr wrap="square" rtlCol="1">
            <a:spAutoFit/>
          </a:bodyPr>
          <a:lstStyle/>
          <a:p>
            <a:pPr algn="ctr" rtl="1"/>
            <a:r>
              <a:rPr lang="fa-IR" b="1" dirty="0">
                <a:latin typeface="Shabnam" panose="020B0603030804020204" pitchFamily="34" charset="-78"/>
                <a:cs typeface="Shabnam" panose="020B0603030804020204" pitchFamily="34" charset="-78"/>
              </a:rPr>
              <a:t>صفحه</a:t>
            </a:r>
          </a:p>
        </p:txBody>
      </p:sp>
      <p:grpSp>
        <p:nvGrpSpPr>
          <p:cNvPr id="55" name="Group 10">
            <a:extLst>
              <a:ext uri="{FF2B5EF4-FFF2-40B4-BE49-F238E27FC236}">
                <a16:creationId xmlns:a16="http://schemas.microsoft.com/office/drawing/2014/main" xmlns="" id="{CFAF121D-84C7-4D86-ADD0-C5FB39834E26}"/>
              </a:ext>
            </a:extLst>
          </p:cNvPr>
          <p:cNvGrpSpPr/>
          <p:nvPr/>
        </p:nvGrpSpPr>
        <p:grpSpPr>
          <a:xfrm rot="10800000">
            <a:off x="9196819" y="93076"/>
            <a:ext cx="406024" cy="590699"/>
            <a:chOff x="2209800" y="2190750"/>
            <a:chExt cx="1600200" cy="1295400"/>
          </a:xfrm>
        </p:grpSpPr>
        <p:sp>
          <p:nvSpPr>
            <p:cNvPr id="75" name="Chevron 45">
              <a:extLst>
                <a:ext uri="{FF2B5EF4-FFF2-40B4-BE49-F238E27FC236}">
                  <a16:creationId xmlns:a16="http://schemas.microsoft.com/office/drawing/2014/main" xmlns="" id="{3742984A-8D6D-4468-8138-D957E3E14764}"/>
                </a:ext>
              </a:extLst>
            </p:cNvPr>
            <p:cNvSpPr/>
            <p:nvPr/>
          </p:nvSpPr>
          <p:spPr bwMode="auto">
            <a:xfrm>
              <a:off x="2209800" y="2343150"/>
              <a:ext cx="990600" cy="990600"/>
            </a:xfrm>
            <a:prstGeom prst="chevron">
              <a:avLst/>
            </a:prstGeom>
            <a:solidFill>
              <a:srgbClr val="C946A5"/>
            </a:solidFill>
            <a:ln w="9525">
              <a:noFill/>
              <a:round/>
              <a:headEnd/>
              <a:tailEnd/>
            </a:ln>
          </p:spPr>
          <p:txBody>
            <a:bodyPr vert="horz" wrap="square" lIns="121920" tIns="60960" rIns="121920" bIns="60960" numCol="1" rtlCol="0" anchor="t" anchorCtr="0" compatLnSpc="1">
              <a:prstTxWarp prst="textNoShape">
                <a:avLst/>
              </a:prstTxWarp>
            </a:bodyPr>
            <a:lstStyle/>
            <a:p>
              <a:pPr marL="0" marR="0" lvl="0" indent="0" algn="ctr" defTabSz="1375467" eaLnBrk="1" fontAlgn="auto" latinLnBrk="0" hangingPunct="1">
                <a:lnSpc>
                  <a:spcPct val="100000"/>
                </a:lnSpc>
                <a:spcBef>
                  <a:spcPts val="0"/>
                </a:spcBef>
                <a:spcAft>
                  <a:spcPts val="0"/>
                </a:spcAft>
                <a:buClrTx/>
                <a:buSzTx/>
                <a:buFontTx/>
                <a:buNone/>
                <a:tabLst/>
                <a:defRPr/>
              </a:pPr>
              <a:endParaRPr kumimoji="0" lang="en-US" sz="2667" b="0" i="0" u="none" strike="noStrike" kern="0" cap="none" spc="0" normalizeH="0" baseline="0" noProof="0">
                <a:ln>
                  <a:noFill/>
                </a:ln>
                <a:solidFill>
                  <a:srgbClr val="262626"/>
                </a:solidFill>
                <a:effectLst/>
                <a:uLnTx/>
                <a:uFillTx/>
                <a:latin typeface="Shabnam" panose="020B0603030804020204" pitchFamily="34" charset="-78"/>
                <a:cs typeface="Shabnam" panose="020B0603030804020204" pitchFamily="34" charset="-78"/>
              </a:endParaRPr>
            </a:p>
          </p:txBody>
        </p:sp>
        <p:sp>
          <p:nvSpPr>
            <p:cNvPr id="77" name="Chevron 46">
              <a:extLst>
                <a:ext uri="{FF2B5EF4-FFF2-40B4-BE49-F238E27FC236}">
                  <a16:creationId xmlns:a16="http://schemas.microsoft.com/office/drawing/2014/main" xmlns="" id="{FD84C5EA-25DC-48AA-A9F6-800FC7EE83D0}"/>
                </a:ext>
              </a:extLst>
            </p:cNvPr>
            <p:cNvSpPr/>
            <p:nvPr/>
          </p:nvSpPr>
          <p:spPr bwMode="auto">
            <a:xfrm>
              <a:off x="2514600" y="2190750"/>
              <a:ext cx="1295400" cy="1295400"/>
            </a:xfrm>
            <a:prstGeom prst="chevron">
              <a:avLst/>
            </a:prstGeom>
            <a:solidFill>
              <a:srgbClr val="A842C2"/>
            </a:solidFill>
            <a:ln w="9525">
              <a:noFill/>
              <a:round/>
              <a:headEnd/>
              <a:tailEnd/>
            </a:ln>
          </p:spPr>
          <p:txBody>
            <a:bodyPr vert="horz" wrap="square" lIns="121920" tIns="60960" rIns="121920" bIns="60960" numCol="1" rtlCol="0" anchor="t" anchorCtr="0" compatLnSpc="1">
              <a:prstTxWarp prst="textNoShape">
                <a:avLst/>
              </a:prstTxWarp>
            </a:bodyPr>
            <a:lstStyle/>
            <a:p>
              <a:pPr marL="0" marR="0" lvl="0" indent="0" algn="ctr" defTabSz="1375467" eaLnBrk="1" fontAlgn="auto" latinLnBrk="0" hangingPunct="1">
                <a:lnSpc>
                  <a:spcPct val="100000"/>
                </a:lnSpc>
                <a:spcBef>
                  <a:spcPts val="0"/>
                </a:spcBef>
                <a:spcAft>
                  <a:spcPts val="0"/>
                </a:spcAft>
                <a:buClrTx/>
                <a:buSzTx/>
                <a:buFontTx/>
                <a:buNone/>
                <a:tabLst/>
                <a:defRPr/>
              </a:pPr>
              <a:endParaRPr kumimoji="0" lang="en-US" sz="2667" b="0" i="0" u="none" strike="noStrike" kern="0" cap="none" spc="0" normalizeH="0" baseline="0" noProof="0" dirty="0">
                <a:ln>
                  <a:noFill/>
                </a:ln>
                <a:solidFill>
                  <a:srgbClr val="262626"/>
                </a:solidFill>
                <a:effectLst/>
                <a:uLnTx/>
                <a:uFillTx/>
                <a:latin typeface="Shabnam" panose="020B0603030804020204" pitchFamily="34" charset="-78"/>
                <a:cs typeface="Shabnam" panose="020B0603030804020204" pitchFamily="34" charset="-78"/>
              </a:endParaRPr>
            </a:p>
          </p:txBody>
        </p:sp>
      </p:grpSp>
      <p:sp>
        <p:nvSpPr>
          <p:cNvPr id="14" name="TextBox 13">
            <a:extLst>
              <a:ext uri="{FF2B5EF4-FFF2-40B4-BE49-F238E27FC236}">
                <a16:creationId xmlns:a16="http://schemas.microsoft.com/office/drawing/2014/main" xmlns="" id="{50A5B14D-D995-475F-8BBA-7DD06D6B9C6F}"/>
              </a:ext>
            </a:extLst>
          </p:cNvPr>
          <p:cNvSpPr txBox="1"/>
          <p:nvPr/>
        </p:nvSpPr>
        <p:spPr>
          <a:xfrm>
            <a:off x="5628651" y="228361"/>
            <a:ext cx="3588041" cy="400110"/>
          </a:xfrm>
          <a:prstGeom prst="rect">
            <a:avLst/>
          </a:prstGeom>
          <a:noFill/>
        </p:spPr>
        <p:txBody>
          <a:bodyPr wrap="square" rtlCol="1">
            <a:spAutoFit/>
          </a:bodyPr>
          <a:lstStyle/>
          <a:p>
            <a:pPr algn="r" rtl="1"/>
            <a:r>
              <a:rPr lang="fa-IR" sz="2000" b="1" dirty="0" smtClean="0">
                <a:latin typeface="Shabnam" panose="020B0603030804020204" pitchFamily="34" charset="-78"/>
                <a:cs typeface="Shabnam" panose="020B0603030804020204" pitchFamily="34" charset="-78"/>
              </a:rPr>
              <a:t>پیشینه تحقیق </a:t>
            </a:r>
            <a:endParaRPr lang="fa-IR" sz="2000" b="1" dirty="0">
              <a:latin typeface="Shabnam" panose="020B0603030804020204" pitchFamily="34" charset="-78"/>
              <a:cs typeface="Shabnam" panose="020B0603030804020204" pitchFamily="34" charset="-78"/>
            </a:endParaRPr>
          </a:p>
        </p:txBody>
      </p:sp>
      <p:sp>
        <p:nvSpPr>
          <p:cNvPr id="2" name="Rectangle: Rounded Corners 1">
            <a:extLst>
              <a:ext uri="{FF2B5EF4-FFF2-40B4-BE49-F238E27FC236}">
                <a16:creationId xmlns:a16="http://schemas.microsoft.com/office/drawing/2014/main" xmlns="" id="{B17FC4C6-5BFD-4EC1-BF10-1DDF3239CED2}"/>
              </a:ext>
            </a:extLst>
          </p:cNvPr>
          <p:cNvSpPr/>
          <p:nvPr/>
        </p:nvSpPr>
        <p:spPr>
          <a:xfrm>
            <a:off x="9782184" y="1884015"/>
            <a:ext cx="2498711" cy="608492"/>
          </a:xfrm>
          <a:prstGeom prst="roundRect">
            <a:avLst/>
          </a:prstGeom>
          <a:noFill/>
          <a:ln>
            <a:solidFill>
              <a:srgbClr val="FFFF00"/>
            </a:solidFill>
            <a:prstDash val="sysDot"/>
          </a:ln>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dirty="0">
              <a:latin typeface="Shabnam" panose="020B0603030804020204" pitchFamily="34" charset="-78"/>
              <a:cs typeface="Shabnam" panose="020B0603030804020204" pitchFamily="34" charset="-78"/>
            </a:endParaRPr>
          </a:p>
        </p:txBody>
      </p:sp>
      <p:sp>
        <p:nvSpPr>
          <p:cNvPr id="69" name="Rounded Rectangle 40">
            <a:extLst>
              <a:ext uri="{FF2B5EF4-FFF2-40B4-BE49-F238E27FC236}">
                <a16:creationId xmlns:a16="http://schemas.microsoft.com/office/drawing/2014/main" xmlns="" id="{FB907CF0-2C1A-4B0E-B601-B051E81FC0C7}"/>
              </a:ext>
            </a:extLst>
          </p:cNvPr>
          <p:cNvSpPr/>
          <p:nvPr/>
        </p:nvSpPr>
        <p:spPr>
          <a:xfrm>
            <a:off x="242888" y="936293"/>
            <a:ext cx="9337292" cy="1401900"/>
          </a:xfrm>
          <a:prstGeom prst="roundRect">
            <a:avLst>
              <a:gd name="adj" fmla="val 10417"/>
            </a:avLst>
          </a:prstGeom>
          <a:solidFill>
            <a:schemeClr val="tx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5467"/>
            <a:endParaRPr lang="en-US" sz="2667">
              <a:solidFill>
                <a:srgbClr val="FFFFFF"/>
              </a:solidFill>
              <a:latin typeface="Shabnam" panose="020B0603030804020204" pitchFamily="34" charset="-78"/>
              <a:cs typeface="Shabnam" panose="020B0603030804020204" pitchFamily="34" charset="-78"/>
            </a:endParaRPr>
          </a:p>
        </p:txBody>
      </p:sp>
      <p:sp>
        <p:nvSpPr>
          <p:cNvPr id="71" name="AutoShape 18">
            <a:extLst>
              <a:ext uri="{FF2B5EF4-FFF2-40B4-BE49-F238E27FC236}">
                <a16:creationId xmlns:a16="http://schemas.microsoft.com/office/drawing/2014/main" xmlns="" id="{3955C68F-D831-4075-A522-E049818D35EA}"/>
              </a:ext>
            </a:extLst>
          </p:cNvPr>
          <p:cNvSpPr>
            <a:spLocks noChangeAspect="1"/>
          </p:cNvSpPr>
          <p:nvPr/>
        </p:nvSpPr>
        <p:spPr bwMode="auto">
          <a:xfrm>
            <a:off x="8161053" y="1187834"/>
            <a:ext cx="642573" cy="648000"/>
          </a:xfrm>
          <a:prstGeom prst="roundRect">
            <a:avLst>
              <a:gd name="adj" fmla="val 50000"/>
            </a:avLst>
          </a:prstGeom>
          <a:solidFill>
            <a:srgbClr val="FFC000"/>
          </a:solidFill>
          <a:ln>
            <a:noFill/>
          </a:ln>
          <a:effectLst/>
          <a:extLst/>
        </p:spPr>
        <p:txBody>
          <a:bodyPr lIns="0" tIns="0" rIns="0" bIns="0" anchor="ctr"/>
          <a:lstStyle/>
          <a:p>
            <a:pPr>
              <a:defRPr/>
            </a:pPr>
            <a:endParaRPr lang="es-ES" sz="3200" dirty="0">
              <a:solidFill>
                <a:srgbClr val="FFFFFF"/>
              </a:solidFill>
              <a:latin typeface="Shabnam" panose="020B0603030804020204" pitchFamily="34" charset="-78"/>
              <a:ea typeface="ＭＳ Ｐゴシック" charset="0"/>
              <a:cs typeface="Shabnam" panose="020B0603030804020204" pitchFamily="34" charset="-78"/>
            </a:endParaRPr>
          </a:p>
        </p:txBody>
      </p:sp>
      <p:sp>
        <p:nvSpPr>
          <p:cNvPr id="79" name="AutoShape 19">
            <a:extLst>
              <a:ext uri="{FF2B5EF4-FFF2-40B4-BE49-F238E27FC236}">
                <a16:creationId xmlns:a16="http://schemas.microsoft.com/office/drawing/2014/main" xmlns="" id="{6966684D-D446-4632-94F0-12CC2E534A29}"/>
              </a:ext>
            </a:extLst>
          </p:cNvPr>
          <p:cNvSpPr>
            <a:spLocks/>
          </p:cNvSpPr>
          <p:nvPr/>
        </p:nvSpPr>
        <p:spPr bwMode="auto">
          <a:xfrm>
            <a:off x="8156590" y="1211548"/>
            <a:ext cx="673365" cy="56068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71437" tIns="71437" rIns="71437" bIns="71437" anchor="ctr"/>
          <a:lstStyle>
            <a:lvl1pPr eaLnBrk="0">
              <a:defRPr sz="5000">
                <a:solidFill>
                  <a:srgbClr val="000000"/>
                </a:solidFill>
                <a:latin typeface="Helvetica Light" charset="0"/>
                <a:ea typeface="MS PGothic" panose="020B0600070205080204" pitchFamily="34" charset="-128"/>
                <a:sym typeface="Helvetica Light" charset="0"/>
              </a:defRPr>
            </a:lvl1pPr>
            <a:lvl2pPr marL="742950" indent="-285750" eaLnBrk="0">
              <a:defRPr sz="5000">
                <a:solidFill>
                  <a:srgbClr val="000000"/>
                </a:solidFill>
                <a:latin typeface="Helvetica Light" charset="0"/>
                <a:ea typeface="MS PGothic" panose="020B0600070205080204" pitchFamily="34" charset="-128"/>
                <a:sym typeface="Helvetica Light" charset="0"/>
              </a:defRPr>
            </a:lvl2pPr>
            <a:lvl3pPr marL="1143000" indent="-228600" eaLnBrk="0">
              <a:defRPr sz="5000">
                <a:solidFill>
                  <a:srgbClr val="000000"/>
                </a:solidFill>
                <a:latin typeface="Helvetica Light" charset="0"/>
                <a:ea typeface="MS PGothic" panose="020B0600070205080204" pitchFamily="34" charset="-128"/>
                <a:sym typeface="Helvetica Light" charset="0"/>
              </a:defRPr>
            </a:lvl3pPr>
            <a:lvl4pPr marL="1600200" indent="-228600" eaLnBrk="0">
              <a:defRPr sz="5000">
                <a:solidFill>
                  <a:srgbClr val="000000"/>
                </a:solidFill>
                <a:latin typeface="Helvetica Light" charset="0"/>
                <a:ea typeface="MS PGothic" panose="020B0600070205080204" pitchFamily="34" charset="-128"/>
                <a:sym typeface="Helvetica Light" charset="0"/>
              </a:defRPr>
            </a:lvl4pPr>
            <a:lvl5pPr marL="2057400" indent="-228600" eaLnBrk="0">
              <a:defRPr sz="5000">
                <a:solidFill>
                  <a:srgbClr val="000000"/>
                </a:solidFill>
                <a:latin typeface="Helvetica Light" charset="0"/>
                <a:ea typeface="MS PGothic" panose="020B0600070205080204" pitchFamily="34" charset="-128"/>
                <a:sym typeface="Helvetica Light" charset="0"/>
              </a:defRPr>
            </a:lvl5pPr>
            <a:lvl6pPr marL="2514600" indent="-228600" algn="ctr" defTabSz="584200" eaLnBrk="0" fontAlgn="base" hangingPunct="0">
              <a:spcBef>
                <a:spcPct val="0"/>
              </a:spcBef>
              <a:spcAft>
                <a:spcPct val="0"/>
              </a:spcAft>
              <a:defRPr sz="5000">
                <a:solidFill>
                  <a:srgbClr val="000000"/>
                </a:solidFill>
                <a:latin typeface="Helvetica Light" charset="0"/>
                <a:ea typeface="MS PGothic" panose="020B0600070205080204" pitchFamily="34" charset="-128"/>
                <a:sym typeface="Helvetica Light" charset="0"/>
              </a:defRPr>
            </a:lvl6pPr>
            <a:lvl7pPr marL="2971800" indent="-228600" algn="ctr" defTabSz="584200" eaLnBrk="0" fontAlgn="base" hangingPunct="0">
              <a:spcBef>
                <a:spcPct val="0"/>
              </a:spcBef>
              <a:spcAft>
                <a:spcPct val="0"/>
              </a:spcAft>
              <a:defRPr sz="5000">
                <a:solidFill>
                  <a:srgbClr val="000000"/>
                </a:solidFill>
                <a:latin typeface="Helvetica Light" charset="0"/>
                <a:ea typeface="MS PGothic" panose="020B0600070205080204" pitchFamily="34" charset="-128"/>
                <a:sym typeface="Helvetica Light" charset="0"/>
              </a:defRPr>
            </a:lvl7pPr>
            <a:lvl8pPr marL="3429000" indent="-228600" algn="ctr" defTabSz="584200" eaLnBrk="0" fontAlgn="base" hangingPunct="0">
              <a:spcBef>
                <a:spcPct val="0"/>
              </a:spcBef>
              <a:spcAft>
                <a:spcPct val="0"/>
              </a:spcAft>
              <a:defRPr sz="5000">
                <a:solidFill>
                  <a:srgbClr val="000000"/>
                </a:solidFill>
                <a:latin typeface="Helvetica Light" charset="0"/>
                <a:ea typeface="MS PGothic" panose="020B0600070205080204" pitchFamily="34" charset="-128"/>
                <a:sym typeface="Helvetica Light" charset="0"/>
              </a:defRPr>
            </a:lvl8pPr>
            <a:lvl9pPr marL="3886200" indent="-228600" algn="ctr" defTabSz="584200" eaLnBrk="0" fontAlgn="base" hangingPunct="0">
              <a:spcBef>
                <a:spcPct val="0"/>
              </a:spcBef>
              <a:spcAft>
                <a:spcPct val="0"/>
              </a:spcAft>
              <a:defRPr sz="5000">
                <a:solidFill>
                  <a:srgbClr val="000000"/>
                </a:solidFill>
                <a:latin typeface="Helvetica Light" charset="0"/>
                <a:ea typeface="MS PGothic" panose="020B0600070205080204" pitchFamily="34" charset="-128"/>
                <a:sym typeface="Helvetica Light" charset="0"/>
              </a:defRPr>
            </a:lvl9pPr>
          </a:lstStyle>
          <a:p>
            <a:pPr eaLnBrk="1">
              <a:lnSpc>
                <a:spcPct val="150000"/>
              </a:lnSpc>
            </a:pPr>
            <a:r>
              <a:rPr lang="fa-IR" altLang="fa-IR" sz="1800" b="1" dirty="0" smtClean="0">
                <a:latin typeface="Shabnam" panose="020B0603030804020204" pitchFamily="34" charset="-78"/>
                <a:cs typeface="Shabnam" panose="020B0603030804020204" pitchFamily="34" charset="-78"/>
              </a:rPr>
              <a:t>2024</a:t>
            </a:r>
            <a:endParaRPr lang="es-ES" altLang="fa-IR" sz="1800" b="1" dirty="0">
              <a:latin typeface="Shabnam" panose="020B0603030804020204" pitchFamily="34" charset="-78"/>
              <a:cs typeface="Shabnam" panose="020B0603030804020204" pitchFamily="34" charset="-78"/>
            </a:endParaRPr>
          </a:p>
        </p:txBody>
      </p:sp>
      <p:sp>
        <p:nvSpPr>
          <p:cNvPr id="81" name="AutoShape 20">
            <a:extLst>
              <a:ext uri="{FF2B5EF4-FFF2-40B4-BE49-F238E27FC236}">
                <a16:creationId xmlns:a16="http://schemas.microsoft.com/office/drawing/2014/main" xmlns="" id="{50F5C12A-8FA5-4F79-9E20-B8228EA33FA0}"/>
              </a:ext>
            </a:extLst>
          </p:cNvPr>
          <p:cNvSpPr>
            <a:spLocks/>
          </p:cNvSpPr>
          <p:nvPr/>
        </p:nvSpPr>
        <p:spPr bwMode="auto">
          <a:xfrm>
            <a:off x="7318415" y="1871900"/>
            <a:ext cx="2165214" cy="3810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algn="ctr" defTabSz="647700" rtl="1">
              <a:lnSpc>
                <a:spcPct val="120000"/>
              </a:lnSpc>
              <a:spcBef>
                <a:spcPts val="1700"/>
              </a:spcBef>
              <a:defRPr/>
            </a:pPr>
            <a:r>
              <a:rPr lang="fa-IR" b="1" dirty="0" smtClean="0">
                <a:solidFill>
                  <a:srgbClr val="FFC000"/>
                </a:solidFill>
                <a:latin typeface="Shabnam" panose="020B0603030804020204" pitchFamily="34" charset="-78"/>
                <a:ea typeface="ＭＳ Ｐゴシック" charset="0"/>
                <a:cs typeface="B Nazanin" pitchFamily="2" charset="-78"/>
                <a:sym typeface="Lato" charset="0"/>
              </a:rPr>
              <a:t> </a:t>
            </a:r>
            <a:r>
              <a:rPr lang="ar-SA" sz="1600" b="1" dirty="0">
                <a:solidFill>
                  <a:schemeClr val="accent2">
                    <a:lumMod val="50000"/>
                  </a:schemeClr>
                </a:solidFill>
                <a:cs typeface="B Nazanin" pitchFamily="2" charset="-78"/>
              </a:rPr>
              <a:t>آمیتای اتزیونی واورن اتزیونی </a:t>
            </a:r>
            <a:endParaRPr lang="es-ES" sz="1050" b="1" dirty="0">
              <a:solidFill>
                <a:schemeClr val="accent2">
                  <a:lumMod val="50000"/>
                </a:schemeClr>
              </a:solidFill>
              <a:latin typeface="Shabnam" panose="020B0603030804020204" pitchFamily="34" charset="-78"/>
              <a:ea typeface="ＭＳ Ｐゴシック" charset="0"/>
              <a:cs typeface="B Nazanin" pitchFamily="2" charset="-78"/>
            </a:endParaRPr>
          </a:p>
        </p:txBody>
      </p:sp>
      <p:sp>
        <p:nvSpPr>
          <p:cNvPr id="82" name="Text Placeholder 3">
            <a:extLst>
              <a:ext uri="{FF2B5EF4-FFF2-40B4-BE49-F238E27FC236}">
                <a16:creationId xmlns:a16="http://schemas.microsoft.com/office/drawing/2014/main" xmlns="" id="{EAC5FE0A-2DCD-42EC-824A-D5FCE7CC500F}"/>
              </a:ext>
            </a:extLst>
          </p:cNvPr>
          <p:cNvSpPr txBox="1">
            <a:spLocks/>
          </p:cNvSpPr>
          <p:nvPr/>
        </p:nvSpPr>
        <p:spPr>
          <a:xfrm>
            <a:off x="344558" y="1249047"/>
            <a:ext cx="7517487" cy="415498"/>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justLow" defTabSz="1219170" rtl="1">
              <a:lnSpc>
                <a:spcPct val="150000"/>
              </a:lnSpc>
              <a:spcBef>
                <a:spcPct val="20000"/>
              </a:spcBef>
              <a:defRPr/>
            </a:pPr>
            <a:r>
              <a:rPr lang="fa-IR" sz="1200" b="1" dirty="0" smtClean="0">
                <a:solidFill>
                  <a:srgbClr val="0A2334"/>
                </a:solidFill>
                <a:latin typeface="B Nazaninin"/>
                <a:cs typeface="Shabnam" panose="020B0603030804020204" pitchFamily="34" charset="-78"/>
              </a:rPr>
              <a:t> </a:t>
            </a:r>
            <a:r>
              <a:rPr lang="fa-IR" sz="1800" b="1" dirty="0" smtClean="0">
                <a:latin typeface="B Nazaninin"/>
              </a:rPr>
              <a:t> </a:t>
            </a:r>
            <a:r>
              <a:rPr lang="ar-SA" sz="1800" b="1" dirty="0">
                <a:cs typeface="B Nazanin" pitchFamily="2" charset="-78"/>
              </a:rPr>
              <a:t>ماشین های مجهز به هوش مصنوعی را </a:t>
            </a:r>
            <a:r>
              <a:rPr lang="en-US" sz="1800" b="1" dirty="0" smtClean="0">
                <a:cs typeface="B Nazanin" pitchFamily="2" charset="-78"/>
              </a:rPr>
              <a:t> </a:t>
            </a:r>
            <a:r>
              <a:rPr lang="fa-IR" sz="1800" b="1" dirty="0" smtClean="0">
                <a:cs typeface="B Nazanin" pitchFamily="2" charset="-78"/>
              </a:rPr>
              <a:t> متناسب با </a:t>
            </a:r>
            <a:r>
              <a:rPr lang="ar-SA" sz="1800" b="1" dirty="0" smtClean="0">
                <a:cs typeface="B Nazanin" pitchFamily="2" charset="-78"/>
              </a:rPr>
              <a:t>نوع </a:t>
            </a:r>
            <a:r>
              <a:rPr lang="ar-SA" sz="1800" b="1" dirty="0">
                <a:cs typeface="B Nazanin" pitchFamily="2" charset="-78"/>
              </a:rPr>
              <a:t>انتخاب های اخلاقی انسان ها</a:t>
            </a:r>
            <a:endParaRPr lang="en-US" sz="1800" b="1" dirty="0">
              <a:solidFill>
                <a:srgbClr val="0A2334"/>
              </a:solidFill>
              <a:latin typeface="B Nazaninin"/>
              <a:cs typeface="B Nazanin" pitchFamily="2" charset="-78"/>
            </a:endParaRPr>
          </a:p>
        </p:txBody>
      </p:sp>
      <p:sp>
        <p:nvSpPr>
          <p:cNvPr id="84" name="Rounded Rectangle 40">
            <a:extLst>
              <a:ext uri="{FF2B5EF4-FFF2-40B4-BE49-F238E27FC236}">
                <a16:creationId xmlns:a16="http://schemas.microsoft.com/office/drawing/2014/main" xmlns="" id="{B84F906F-6960-42C3-8B89-19F5C4995573}"/>
              </a:ext>
            </a:extLst>
          </p:cNvPr>
          <p:cNvSpPr/>
          <p:nvPr/>
        </p:nvSpPr>
        <p:spPr>
          <a:xfrm>
            <a:off x="247174" y="2494753"/>
            <a:ext cx="9337292" cy="1401900"/>
          </a:xfrm>
          <a:prstGeom prst="roundRect">
            <a:avLst>
              <a:gd name="adj" fmla="val 10417"/>
            </a:avLst>
          </a:prstGeom>
          <a:solidFill>
            <a:schemeClr val="tx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5467"/>
            <a:endParaRPr lang="en-US" sz="2667">
              <a:solidFill>
                <a:srgbClr val="FFFFFF"/>
              </a:solidFill>
              <a:latin typeface="Shabnam" panose="020B0603030804020204" pitchFamily="34" charset="-78"/>
              <a:cs typeface="Shabnam" panose="020B0603030804020204" pitchFamily="34" charset="-78"/>
            </a:endParaRPr>
          </a:p>
        </p:txBody>
      </p:sp>
      <p:sp>
        <p:nvSpPr>
          <p:cNvPr id="87" name="AutoShape 18">
            <a:extLst>
              <a:ext uri="{FF2B5EF4-FFF2-40B4-BE49-F238E27FC236}">
                <a16:creationId xmlns:a16="http://schemas.microsoft.com/office/drawing/2014/main" xmlns="" id="{F5D63C5B-B472-42F6-A26D-894706EFAF92}"/>
              </a:ext>
            </a:extLst>
          </p:cNvPr>
          <p:cNvSpPr>
            <a:spLocks noChangeAspect="1"/>
          </p:cNvSpPr>
          <p:nvPr/>
        </p:nvSpPr>
        <p:spPr bwMode="auto">
          <a:xfrm>
            <a:off x="8211274" y="2618429"/>
            <a:ext cx="642573" cy="648000"/>
          </a:xfrm>
          <a:prstGeom prst="roundRect">
            <a:avLst>
              <a:gd name="adj" fmla="val 50000"/>
            </a:avLst>
          </a:prstGeom>
          <a:solidFill>
            <a:srgbClr val="00B0F0"/>
          </a:solidFill>
          <a:ln>
            <a:noFill/>
          </a:ln>
          <a:effectLst/>
          <a:extLst/>
        </p:spPr>
        <p:txBody>
          <a:bodyPr lIns="0" tIns="0" rIns="0" bIns="0" anchor="ctr"/>
          <a:lstStyle/>
          <a:p>
            <a:pPr>
              <a:defRPr/>
            </a:pPr>
            <a:endParaRPr lang="es-ES" sz="3200" dirty="0">
              <a:solidFill>
                <a:srgbClr val="FFFFFF"/>
              </a:solidFill>
              <a:latin typeface="Shabnam" panose="020B0603030804020204" pitchFamily="34" charset="-78"/>
              <a:ea typeface="ＭＳ Ｐゴシック" charset="0"/>
              <a:cs typeface="Shabnam" panose="020B0603030804020204" pitchFamily="34" charset="-78"/>
            </a:endParaRPr>
          </a:p>
        </p:txBody>
      </p:sp>
      <p:sp>
        <p:nvSpPr>
          <p:cNvPr id="88" name="AutoShape 19">
            <a:extLst>
              <a:ext uri="{FF2B5EF4-FFF2-40B4-BE49-F238E27FC236}">
                <a16:creationId xmlns:a16="http://schemas.microsoft.com/office/drawing/2014/main" xmlns="" id="{92A6B4E8-078B-443A-9528-16114170DE64}"/>
              </a:ext>
            </a:extLst>
          </p:cNvPr>
          <p:cNvSpPr>
            <a:spLocks/>
          </p:cNvSpPr>
          <p:nvPr/>
        </p:nvSpPr>
        <p:spPr bwMode="auto">
          <a:xfrm>
            <a:off x="8211274" y="2648114"/>
            <a:ext cx="694023" cy="62813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71437" tIns="71437" rIns="71437" bIns="71437" anchor="ctr"/>
          <a:lstStyle>
            <a:lvl1pPr eaLnBrk="0">
              <a:defRPr sz="5000">
                <a:solidFill>
                  <a:srgbClr val="000000"/>
                </a:solidFill>
                <a:latin typeface="Helvetica Light" charset="0"/>
                <a:ea typeface="MS PGothic" panose="020B0600070205080204" pitchFamily="34" charset="-128"/>
                <a:sym typeface="Helvetica Light" charset="0"/>
              </a:defRPr>
            </a:lvl1pPr>
            <a:lvl2pPr marL="742950" indent="-285750" eaLnBrk="0">
              <a:defRPr sz="5000">
                <a:solidFill>
                  <a:srgbClr val="000000"/>
                </a:solidFill>
                <a:latin typeface="Helvetica Light" charset="0"/>
                <a:ea typeface="MS PGothic" panose="020B0600070205080204" pitchFamily="34" charset="-128"/>
                <a:sym typeface="Helvetica Light" charset="0"/>
              </a:defRPr>
            </a:lvl2pPr>
            <a:lvl3pPr marL="1143000" indent="-228600" eaLnBrk="0">
              <a:defRPr sz="5000">
                <a:solidFill>
                  <a:srgbClr val="000000"/>
                </a:solidFill>
                <a:latin typeface="Helvetica Light" charset="0"/>
                <a:ea typeface="MS PGothic" panose="020B0600070205080204" pitchFamily="34" charset="-128"/>
                <a:sym typeface="Helvetica Light" charset="0"/>
              </a:defRPr>
            </a:lvl3pPr>
            <a:lvl4pPr marL="1600200" indent="-228600" eaLnBrk="0">
              <a:defRPr sz="5000">
                <a:solidFill>
                  <a:srgbClr val="000000"/>
                </a:solidFill>
                <a:latin typeface="Helvetica Light" charset="0"/>
                <a:ea typeface="MS PGothic" panose="020B0600070205080204" pitchFamily="34" charset="-128"/>
                <a:sym typeface="Helvetica Light" charset="0"/>
              </a:defRPr>
            </a:lvl4pPr>
            <a:lvl5pPr marL="2057400" indent="-228600" eaLnBrk="0">
              <a:defRPr sz="5000">
                <a:solidFill>
                  <a:srgbClr val="000000"/>
                </a:solidFill>
                <a:latin typeface="Helvetica Light" charset="0"/>
                <a:ea typeface="MS PGothic" panose="020B0600070205080204" pitchFamily="34" charset="-128"/>
                <a:sym typeface="Helvetica Light" charset="0"/>
              </a:defRPr>
            </a:lvl5pPr>
            <a:lvl6pPr marL="2514600" indent="-228600" algn="ctr" defTabSz="584200" eaLnBrk="0" fontAlgn="base" hangingPunct="0">
              <a:spcBef>
                <a:spcPct val="0"/>
              </a:spcBef>
              <a:spcAft>
                <a:spcPct val="0"/>
              </a:spcAft>
              <a:defRPr sz="5000">
                <a:solidFill>
                  <a:srgbClr val="000000"/>
                </a:solidFill>
                <a:latin typeface="Helvetica Light" charset="0"/>
                <a:ea typeface="MS PGothic" panose="020B0600070205080204" pitchFamily="34" charset="-128"/>
                <a:sym typeface="Helvetica Light" charset="0"/>
              </a:defRPr>
            </a:lvl6pPr>
            <a:lvl7pPr marL="2971800" indent="-228600" algn="ctr" defTabSz="584200" eaLnBrk="0" fontAlgn="base" hangingPunct="0">
              <a:spcBef>
                <a:spcPct val="0"/>
              </a:spcBef>
              <a:spcAft>
                <a:spcPct val="0"/>
              </a:spcAft>
              <a:defRPr sz="5000">
                <a:solidFill>
                  <a:srgbClr val="000000"/>
                </a:solidFill>
                <a:latin typeface="Helvetica Light" charset="0"/>
                <a:ea typeface="MS PGothic" panose="020B0600070205080204" pitchFamily="34" charset="-128"/>
                <a:sym typeface="Helvetica Light" charset="0"/>
              </a:defRPr>
            </a:lvl7pPr>
            <a:lvl8pPr marL="3429000" indent="-228600" algn="ctr" defTabSz="584200" eaLnBrk="0" fontAlgn="base" hangingPunct="0">
              <a:spcBef>
                <a:spcPct val="0"/>
              </a:spcBef>
              <a:spcAft>
                <a:spcPct val="0"/>
              </a:spcAft>
              <a:defRPr sz="5000">
                <a:solidFill>
                  <a:srgbClr val="000000"/>
                </a:solidFill>
                <a:latin typeface="Helvetica Light" charset="0"/>
                <a:ea typeface="MS PGothic" panose="020B0600070205080204" pitchFamily="34" charset="-128"/>
                <a:sym typeface="Helvetica Light" charset="0"/>
              </a:defRPr>
            </a:lvl8pPr>
            <a:lvl9pPr marL="3886200" indent="-228600" algn="ctr" defTabSz="584200" eaLnBrk="0" fontAlgn="base" hangingPunct="0">
              <a:spcBef>
                <a:spcPct val="0"/>
              </a:spcBef>
              <a:spcAft>
                <a:spcPct val="0"/>
              </a:spcAft>
              <a:defRPr sz="5000">
                <a:solidFill>
                  <a:srgbClr val="000000"/>
                </a:solidFill>
                <a:latin typeface="Helvetica Light" charset="0"/>
                <a:ea typeface="MS PGothic" panose="020B0600070205080204" pitchFamily="34" charset="-128"/>
                <a:sym typeface="Helvetica Light" charset="0"/>
              </a:defRPr>
            </a:lvl9pPr>
          </a:lstStyle>
          <a:p>
            <a:pPr eaLnBrk="1">
              <a:lnSpc>
                <a:spcPct val="150000"/>
              </a:lnSpc>
            </a:pPr>
            <a:r>
              <a:rPr lang="fa-IR" altLang="fa-IR" sz="2000" dirty="0" smtClean="0">
                <a:latin typeface="Shabnam" panose="020B0603030804020204" pitchFamily="34" charset="-78"/>
                <a:cs typeface="Shabnam" panose="020B0603030804020204" pitchFamily="34" charset="-78"/>
              </a:rPr>
              <a:t>2023</a:t>
            </a:r>
            <a:endParaRPr lang="es-ES" altLang="fa-IR" sz="2000" dirty="0">
              <a:latin typeface="Shabnam" panose="020B0603030804020204" pitchFamily="34" charset="-78"/>
              <a:cs typeface="Shabnam" panose="020B0603030804020204" pitchFamily="34" charset="-78"/>
            </a:endParaRPr>
          </a:p>
        </p:txBody>
      </p:sp>
      <p:sp>
        <p:nvSpPr>
          <p:cNvPr id="89" name="AutoShape 20">
            <a:extLst>
              <a:ext uri="{FF2B5EF4-FFF2-40B4-BE49-F238E27FC236}">
                <a16:creationId xmlns:a16="http://schemas.microsoft.com/office/drawing/2014/main" xmlns="" id="{DD749253-DD38-4897-91B6-2900FA7C7CE4}"/>
              </a:ext>
            </a:extLst>
          </p:cNvPr>
          <p:cNvSpPr>
            <a:spLocks/>
          </p:cNvSpPr>
          <p:nvPr/>
        </p:nvSpPr>
        <p:spPr bwMode="auto">
          <a:xfrm>
            <a:off x="7965102" y="3328314"/>
            <a:ext cx="1615077" cy="3810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algn="ctr" defTabSz="647700" rtl="1">
              <a:lnSpc>
                <a:spcPct val="120000"/>
              </a:lnSpc>
              <a:spcBef>
                <a:spcPts val="1700"/>
              </a:spcBef>
              <a:defRPr/>
            </a:pPr>
            <a:r>
              <a:rPr lang="fa-IR" b="1" dirty="0" smtClean="0">
                <a:solidFill>
                  <a:srgbClr val="3194A6"/>
                </a:solidFill>
                <a:latin typeface="Shabnam" panose="020B0603030804020204" pitchFamily="34" charset="-78"/>
                <a:ea typeface="ＭＳ Ｐゴシック" charset="0"/>
                <a:cs typeface="B Nazanin" pitchFamily="2" charset="-78"/>
                <a:sym typeface="Lato" charset="0"/>
              </a:rPr>
              <a:t> </a:t>
            </a:r>
            <a:r>
              <a:rPr lang="ar-SA" sz="1600" b="1" dirty="0">
                <a:cs typeface="B Nazanin" pitchFamily="2" charset="-78"/>
              </a:rPr>
              <a:t>اندرسون، اندرسون، آرمن</a:t>
            </a:r>
            <a:endParaRPr lang="es-ES" sz="1200" b="1" dirty="0">
              <a:solidFill>
                <a:srgbClr val="3194A6"/>
              </a:solidFill>
              <a:latin typeface="Shabnam" panose="020B0603030804020204" pitchFamily="34" charset="-78"/>
              <a:ea typeface="ＭＳ Ｐゴシック" charset="0"/>
              <a:cs typeface="B Nazanin" pitchFamily="2" charset="-78"/>
            </a:endParaRPr>
          </a:p>
        </p:txBody>
      </p:sp>
      <p:sp>
        <p:nvSpPr>
          <p:cNvPr id="90" name="Text Placeholder 3">
            <a:extLst>
              <a:ext uri="{FF2B5EF4-FFF2-40B4-BE49-F238E27FC236}">
                <a16:creationId xmlns:a16="http://schemas.microsoft.com/office/drawing/2014/main" xmlns="" id="{5E3F98F5-D69E-443E-B745-A59DB6560914}"/>
              </a:ext>
            </a:extLst>
          </p:cNvPr>
          <p:cNvSpPr txBox="1">
            <a:spLocks/>
          </p:cNvSpPr>
          <p:nvPr/>
        </p:nvSpPr>
        <p:spPr>
          <a:xfrm>
            <a:off x="360546" y="2630992"/>
            <a:ext cx="7724880" cy="553998"/>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justLow" defTabSz="1219170" rtl="1">
              <a:lnSpc>
                <a:spcPct val="200000"/>
              </a:lnSpc>
              <a:spcBef>
                <a:spcPct val="20000"/>
              </a:spcBef>
              <a:defRPr/>
            </a:pPr>
            <a:r>
              <a:rPr lang="fa-IR" sz="1200" dirty="0" smtClean="0">
                <a:solidFill>
                  <a:srgbClr val="0A2334"/>
                </a:solidFill>
                <a:latin typeface="Shabnam" panose="020B0603030804020204" pitchFamily="34" charset="-78"/>
                <a:cs typeface="Shabnam" panose="020B0603030804020204" pitchFamily="34" charset="-78"/>
              </a:rPr>
              <a:t> </a:t>
            </a:r>
            <a:r>
              <a:rPr lang="fa-IR" b="1" dirty="0" smtClean="0">
                <a:cs typeface="B Nazanin" pitchFamily="2" charset="-78"/>
              </a:rPr>
              <a:t> </a:t>
            </a:r>
            <a:r>
              <a:rPr lang="fa-IR" sz="1800" b="1" dirty="0" smtClean="0">
                <a:latin typeface="B Nazaninin"/>
              </a:rPr>
              <a:t> </a:t>
            </a:r>
            <a:r>
              <a:rPr lang="ar-SA" b="1" dirty="0">
                <a:cs typeface="B Nazanin" pitchFamily="2" charset="-78"/>
              </a:rPr>
              <a:t>شناخت پیامدهای اخلاقی رفتار مربوط به ماشین ها، و همچنین پیشرفت های اخیر وبالقوه در استقلال ماشین</a:t>
            </a:r>
            <a:endParaRPr lang="en-US" b="1" dirty="0">
              <a:solidFill>
                <a:srgbClr val="0A2334"/>
              </a:solidFill>
              <a:latin typeface="B Nazaninin"/>
              <a:cs typeface="B Nazanin" pitchFamily="2" charset="-78"/>
            </a:endParaRPr>
          </a:p>
        </p:txBody>
      </p:sp>
      <p:sp>
        <p:nvSpPr>
          <p:cNvPr id="91" name="Rounded Rectangle 40">
            <a:extLst>
              <a:ext uri="{FF2B5EF4-FFF2-40B4-BE49-F238E27FC236}">
                <a16:creationId xmlns:a16="http://schemas.microsoft.com/office/drawing/2014/main" xmlns="" id="{A8B8DF1B-98E0-4FF2-A47F-66DC799757CC}"/>
              </a:ext>
            </a:extLst>
          </p:cNvPr>
          <p:cNvSpPr/>
          <p:nvPr/>
        </p:nvSpPr>
        <p:spPr>
          <a:xfrm>
            <a:off x="242888" y="4055866"/>
            <a:ext cx="9337292" cy="1401900"/>
          </a:xfrm>
          <a:prstGeom prst="roundRect">
            <a:avLst>
              <a:gd name="adj" fmla="val 10417"/>
            </a:avLst>
          </a:prstGeom>
          <a:solidFill>
            <a:schemeClr val="tx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5467"/>
            <a:endParaRPr lang="en-US" sz="2667">
              <a:solidFill>
                <a:srgbClr val="FFFFFF"/>
              </a:solidFill>
              <a:latin typeface="Shabnam" panose="020B0603030804020204" pitchFamily="34" charset="-78"/>
              <a:cs typeface="Shabnam" panose="020B0603030804020204" pitchFamily="34" charset="-78"/>
            </a:endParaRPr>
          </a:p>
        </p:txBody>
      </p:sp>
      <p:sp>
        <p:nvSpPr>
          <p:cNvPr id="92" name="AutoShape 18">
            <a:extLst>
              <a:ext uri="{FF2B5EF4-FFF2-40B4-BE49-F238E27FC236}">
                <a16:creationId xmlns:a16="http://schemas.microsoft.com/office/drawing/2014/main" xmlns="" id="{0B76AFD2-DD03-44AF-9BF2-58C6E0E91783}"/>
              </a:ext>
            </a:extLst>
          </p:cNvPr>
          <p:cNvSpPr>
            <a:spLocks noChangeAspect="1"/>
          </p:cNvSpPr>
          <p:nvPr/>
        </p:nvSpPr>
        <p:spPr bwMode="auto">
          <a:xfrm>
            <a:off x="8187382" y="4321938"/>
            <a:ext cx="642573" cy="648000"/>
          </a:xfrm>
          <a:prstGeom prst="roundRect">
            <a:avLst>
              <a:gd name="adj" fmla="val 50000"/>
            </a:avLst>
          </a:prstGeom>
          <a:solidFill>
            <a:srgbClr val="7030A0"/>
          </a:solidFill>
          <a:ln>
            <a:noFill/>
          </a:ln>
          <a:effectLst/>
          <a:extLst/>
        </p:spPr>
        <p:txBody>
          <a:bodyPr lIns="0" tIns="0" rIns="0" bIns="0" anchor="ctr"/>
          <a:lstStyle/>
          <a:p>
            <a:pPr>
              <a:defRPr/>
            </a:pPr>
            <a:r>
              <a:rPr lang="fa-IR" sz="1600" dirty="0" smtClean="0">
                <a:solidFill>
                  <a:srgbClr val="FFFFFF"/>
                </a:solidFill>
                <a:latin typeface="Shabnam" panose="020B0603030804020204" pitchFamily="34" charset="-78"/>
                <a:ea typeface="ＭＳ Ｐゴシック" charset="0"/>
                <a:cs typeface="Shabnam" panose="020B0603030804020204" pitchFamily="34" charset="-78"/>
              </a:rPr>
              <a:t>2022</a:t>
            </a:r>
            <a:endParaRPr lang="es-ES" sz="1600" dirty="0">
              <a:solidFill>
                <a:srgbClr val="FFFFFF"/>
              </a:solidFill>
              <a:latin typeface="Shabnam" panose="020B0603030804020204" pitchFamily="34" charset="-78"/>
              <a:ea typeface="ＭＳ Ｐゴシック" charset="0"/>
              <a:cs typeface="Shabnam" panose="020B0603030804020204" pitchFamily="34" charset="-78"/>
            </a:endParaRPr>
          </a:p>
        </p:txBody>
      </p:sp>
      <p:sp>
        <p:nvSpPr>
          <p:cNvPr id="94" name="AutoShape 20">
            <a:extLst>
              <a:ext uri="{FF2B5EF4-FFF2-40B4-BE49-F238E27FC236}">
                <a16:creationId xmlns:a16="http://schemas.microsoft.com/office/drawing/2014/main" xmlns="" id="{EE184FE2-25EE-408A-8A6D-2E0D541C454F}"/>
              </a:ext>
            </a:extLst>
          </p:cNvPr>
          <p:cNvSpPr>
            <a:spLocks/>
          </p:cNvSpPr>
          <p:nvPr/>
        </p:nvSpPr>
        <p:spPr bwMode="auto">
          <a:xfrm>
            <a:off x="7696705" y="5059782"/>
            <a:ext cx="1828800" cy="3810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algn="ctr" defTabSz="647700" rtl="1">
              <a:lnSpc>
                <a:spcPct val="120000"/>
              </a:lnSpc>
              <a:spcBef>
                <a:spcPts val="1700"/>
              </a:spcBef>
              <a:defRPr/>
            </a:pPr>
            <a:r>
              <a:rPr lang="fa-IR" b="1" dirty="0" smtClean="0">
                <a:solidFill>
                  <a:srgbClr val="7030A0"/>
                </a:solidFill>
                <a:cs typeface="B Nazanin" pitchFamily="2" charset="-78"/>
              </a:rPr>
              <a:t> </a:t>
            </a:r>
            <a:r>
              <a:rPr lang="ar-SA" sz="1600" b="1" dirty="0">
                <a:cs typeface="B Nazanin" pitchFamily="2" charset="-78"/>
              </a:rPr>
              <a:t>آندریاس  و ریگمونت </a:t>
            </a:r>
            <a:endParaRPr lang="es-ES" sz="1200" b="1" dirty="0">
              <a:solidFill>
                <a:srgbClr val="7030A0"/>
              </a:solidFill>
              <a:latin typeface="Shabnam" panose="020B0603030804020204" pitchFamily="34" charset="-78"/>
              <a:ea typeface="ＭＳ Ｐゴシック" charset="0"/>
              <a:cs typeface="B Nazanin" pitchFamily="2" charset="-78"/>
            </a:endParaRPr>
          </a:p>
        </p:txBody>
      </p:sp>
      <p:sp>
        <p:nvSpPr>
          <p:cNvPr id="95" name="Text Placeholder 3">
            <a:extLst>
              <a:ext uri="{FF2B5EF4-FFF2-40B4-BE49-F238E27FC236}">
                <a16:creationId xmlns:a16="http://schemas.microsoft.com/office/drawing/2014/main" xmlns="" id="{EC384DD7-7348-4B6B-A2E0-085B30CD9C6D}"/>
              </a:ext>
            </a:extLst>
          </p:cNvPr>
          <p:cNvSpPr txBox="1">
            <a:spLocks/>
          </p:cNvSpPr>
          <p:nvPr/>
        </p:nvSpPr>
        <p:spPr>
          <a:xfrm>
            <a:off x="583924" y="4424050"/>
            <a:ext cx="7501501" cy="484748"/>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justLow" defTabSz="1219170" rtl="1">
              <a:lnSpc>
                <a:spcPct val="200000"/>
              </a:lnSpc>
              <a:spcBef>
                <a:spcPct val="20000"/>
              </a:spcBef>
              <a:defRPr/>
            </a:pPr>
            <a:r>
              <a:rPr lang="fa-IR" sz="1800" b="1" dirty="0" smtClean="0">
                <a:solidFill>
                  <a:srgbClr val="0A2334"/>
                </a:solidFill>
                <a:latin typeface="Shabnam" panose="020B0603030804020204" pitchFamily="34" charset="-78"/>
                <a:cs typeface="B Nazanin" pitchFamily="2" charset="-78"/>
              </a:rPr>
              <a:t> </a:t>
            </a:r>
            <a:r>
              <a:rPr lang="fa-IR" sz="1800" b="1" dirty="0" smtClean="0">
                <a:cs typeface="B Nazanin" pitchFamily="2" charset="-78"/>
              </a:rPr>
              <a:t> </a:t>
            </a:r>
            <a:r>
              <a:rPr lang="fa-IR" sz="1800" b="1" dirty="0" smtClean="0">
                <a:latin typeface="B Nazaninin"/>
              </a:rPr>
              <a:t> </a:t>
            </a:r>
            <a:r>
              <a:rPr lang="fa-IR" b="1" dirty="0"/>
              <a:t>کاربرد اخلاق درهوش مصنوعی درمحیط کار</a:t>
            </a:r>
            <a:r>
              <a:rPr lang="en-US" b="1" dirty="0"/>
              <a:t>: </a:t>
            </a:r>
            <a:r>
              <a:rPr lang="fa-IR" b="1" dirty="0"/>
              <a:t>طراحی کار ت امتیاز ی برا ی سلامت و ا یمنی محل کار استرالیا</a:t>
            </a:r>
            <a:endParaRPr lang="en-US" b="1" dirty="0">
              <a:solidFill>
                <a:srgbClr val="0A2334"/>
              </a:solidFill>
              <a:latin typeface="B Nazaninin"/>
              <a:cs typeface="B Nazanin" pitchFamily="2" charset="-78"/>
            </a:endParaRPr>
          </a:p>
        </p:txBody>
      </p:sp>
      <p:sp>
        <p:nvSpPr>
          <p:cNvPr id="6" name="Smiley Face 5"/>
          <p:cNvSpPr/>
          <p:nvPr/>
        </p:nvSpPr>
        <p:spPr>
          <a:xfrm>
            <a:off x="8401022" y="5649918"/>
            <a:ext cx="504275" cy="534973"/>
          </a:xfrm>
          <a:prstGeom prst="smileyFac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8" name="TextBox 7"/>
          <p:cNvSpPr txBox="1"/>
          <p:nvPr/>
        </p:nvSpPr>
        <p:spPr>
          <a:xfrm>
            <a:off x="268329" y="5723226"/>
            <a:ext cx="8132693" cy="369332"/>
          </a:xfrm>
          <a:prstGeom prst="rect">
            <a:avLst/>
          </a:prstGeom>
          <a:noFill/>
        </p:spPr>
        <p:txBody>
          <a:bodyPr wrap="square" rtlCol="1">
            <a:spAutoFit/>
          </a:bodyPr>
          <a:lstStyle/>
          <a:p>
            <a:pPr algn="r" rtl="1"/>
            <a:r>
              <a:rPr lang="fa-IR" dirty="0" smtClean="0">
                <a:solidFill>
                  <a:schemeClr val="accent6">
                    <a:lumMod val="75000"/>
                  </a:schemeClr>
                </a:solidFill>
              </a:rPr>
              <a:t>که نتایج تحقیق حاضر با نتایج پیشینه پژوهشی  مقایسه و همخوان و ناهمخوان بودن مشخص می شود . </a:t>
            </a:r>
            <a:endParaRPr lang="fa-IR" dirty="0">
              <a:solidFill>
                <a:schemeClr val="accent6">
                  <a:lumMod val="75000"/>
                </a:schemeClr>
              </a:solidFill>
            </a:endParaRPr>
          </a:p>
        </p:txBody>
      </p:sp>
    </p:spTree>
    <p:extLst>
      <p:ext uri="{BB962C8B-B14F-4D97-AF65-F5344CB8AC3E}">
        <p14:creationId xmlns:p14="http://schemas.microsoft.com/office/powerpoint/2010/main" val="1099841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repeatCount="indefinite"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5000"/>
                                        <p:tgtEl>
                                          <p:spTgt spid="2"/>
                                        </p:tgtEl>
                                      </p:cBhvr>
                                    </p:animEffect>
                                  </p:childTnLst>
                                </p:cTn>
                              </p:par>
                              <p:par>
                                <p:cTn id="8" presetID="21" presetClass="entr" presetSubtype="1" repeatCount="indefinite" fill="hold"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wheel(1)">
                                      <p:cBhvr>
                                        <p:cTn id="10" dur="2000"/>
                                        <p:tgtEl>
                                          <p:spTgt spid="36"/>
                                        </p:tgtEl>
                                      </p:cBhvr>
                                    </p:animEffect>
                                  </p:childTnLst>
                                </p:cTn>
                              </p:par>
                              <p:par>
                                <p:cTn id="11" presetID="8" presetClass="emph" presetSubtype="0" repeatCount="indefinite" fill="hold" nodeType="withEffect">
                                  <p:stCondLst>
                                    <p:cond delay="0"/>
                                  </p:stCondLst>
                                  <p:childTnLst>
                                    <p:animRot by="21600000">
                                      <p:cBhvr>
                                        <p:cTn id="12" dur="2000" fill="hold"/>
                                        <p:tgtEl>
                                          <p:spTgt spid="36"/>
                                        </p:tgtEl>
                                        <p:attrNameLst>
                                          <p:attrName>r</p:attrName>
                                        </p:attrNameLst>
                                      </p:cBhvr>
                                    </p:animRot>
                                  </p:childTnLst>
                                </p:cTn>
                              </p:par>
                              <p:par>
                                <p:cTn id="13" presetID="12" presetClass="entr" presetSubtype="2" fill="hold" nodeType="withEffect">
                                  <p:stCondLst>
                                    <p:cond delay="0"/>
                                  </p:stCondLst>
                                  <p:childTnLst>
                                    <p:set>
                                      <p:cBhvr>
                                        <p:cTn id="14" dur="1" fill="hold">
                                          <p:stCondLst>
                                            <p:cond delay="0"/>
                                          </p:stCondLst>
                                        </p:cTn>
                                        <p:tgtEl>
                                          <p:spTgt spid="55"/>
                                        </p:tgtEl>
                                        <p:attrNameLst>
                                          <p:attrName>style.visibility</p:attrName>
                                        </p:attrNameLst>
                                      </p:cBhvr>
                                      <p:to>
                                        <p:strVal val="visible"/>
                                      </p:to>
                                    </p:set>
                                    <p:animEffect transition="in" filter="slide(fromRight)">
                                      <p:cBhvr>
                                        <p:cTn id="15" dur="500"/>
                                        <p:tgtEl>
                                          <p:spTgt spid="55"/>
                                        </p:tgtEl>
                                      </p:cBhvr>
                                    </p:animEffect>
                                  </p:childTnLst>
                                </p:cTn>
                              </p:par>
                              <p:par>
                                <p:cTn id="16" presetID="22" presetClass="entr" presetSubtype="2" fill="hold" nodeType="with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wipe(right)">
                                      <p:cBhvr>
                                        <p:cTn id="18" dur="1000"/>
                                        <p:tgtEl>
                                          <p:spTgt spid="3"/>
                                        </p:tgtEl>
                                      </p:cBhvr>
                                    </p:animEffect>
                                  </p:childTnLst>
                                </p:cTn>
                              </p:par>
                              <p:par>
                                <p:cTn id="19" presetID="1" presetClass="entr" presetSubtype="0" fill="hold" grpId="0" nodeType="withEffect">
                                  <p:stCondLst>
                                    <p:cond delay="0"/>
                                  </p:stCondLst>
                                  <p:iterate type="lt">
                                    <p:tmAbs val="100"/>
                                  </p:iterate>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grpId="0" nodeType="withEffect">
                                  <p:stCondLst>
                                    <p:cond delay="0"/>
                                  </p:stCondLst>
                                  <p:iterate type="lt">
                                    <p:tmAbs val="100"/>
                                  </p:iterate>
                                  <p:childTnLst>
                                    <p:set>
                                      <p:cBhvr>
                                        <p:cTn id="22" dur="1" fill="hold">
                                          <p:stCondLst>
                                            <p:cond delay="0"/>
                                          </p:stCondLst>
                                        </p:cTn>
                                        <p:tgtEl>
                                          <p:spTgt spid="83"/>
                                        </p:tgtEl>
                                        <p:attrNameLst>
                                          <p:attrName>style.visibility</p:attrName>
                                        </p:attrNameLst>
                                      </p:cBhvr>
                                      <p:to>
                                        <p:strVal val="visible"/>
                                      </p:to>
                                    </p:set>
                                  </p:childTnLst>
                                </p:cTn>
                              </p:par>
                              <p:par>
                                <p:cTn id="23" presetID="1" presetClass="entr" presetSubtype="0" fill="hold" grpId="0" nodeType="withEffect">
                                  <p:stCondLst>
                                    <p:cond delay="0"/>
                                  </p:stCondLst>
                                  <p:iterate type="lt">
                                    <p:tmAbs val="100"/>
                                  </p:iterate>
                                  <p:childTnLst>
                                    <p:set>
                                      <p:cBhvr>
                                        <p:cTn id="24" dur="1" fill="hold">
                                          <p:stCondLst>
                                            <p:cond delay="0"/>
                                          </p:stCondLst>
                                        </p:cTn>
                                        <p:tgtEl>
                                          <p:spTgt spid="85"/>
                                        </p:tgtEl>
                                        <p:attrNameLst>
                                          <p:attrName>style.visibility</p:attrName>
                                        </p:attrNameLst>
                                      </p:cBhvr>
                                      <p:to>
                                        <p:strVal val="visible"/>
                                      </p:to>
                                    </p:set>
                                  </p:childTnLst>
                                </p:cTn>
                              </p:par>
                              <p:par>
                                <p:cTn id="25" presetID="1" presetClass="entr" presetSubtype="0" fill="hold" grpId="0" nodeType="withEffect">
                                  <p:stCondLst>
                                    <p:cond delay="0"/>
                                  </p:stCondLst>
                                  <p:iterate type="lt">
                                    <p:tmAbs val="100"/>
                                  </p:iterate>
                                  <p:childTnLst>
                                    <p:set>
                                      <p:cBhvr>
                                        <p:cTn id="26" dur="1" fill="hold">
                                          <p:stCondLst>
                                            <p:cond delay="499"/>
                                          </p:stCondLst>
                                        </p:cTn>
                                        <p:tgtEl>
                                          <p:spTgt spid="58"/>
                                        </p:tgtEl>
                                        <p:attrNameLst>
                                          <p:attrName>style.visibility</p:attrName>
                                        </p:attrNameLst>
                                      </p:cBhvr>
                                      <p:to>
                                        <p:strVal val="visible"/>
                                      </p:to>
                                    </p:set>
                                  </p:childTnLst>
                                </p:cTn>
                              </p:par>
                            </p:childTnLst>
                          </p:cTn>
                        </p:par>
                        <p:par>
                          <p:cTn id="27" fill="hold">
                            <p:stCondLst>
                              <p:cond delay="5000"/>
                            </p:stCondLst>
                            <p:childTnLst>
                              <p:par>
                                <p:cTn id="28" presetID="22" presetClass="entr" presetSubtype="2" fill="hold" grpId="0" nodeType="afterEffect">
                                  <p:stCondLst>
                                    <p:cond delay="0"/>
                                  </p:stCondLst>
                                  <p:childTnLst>
                                    <p:set>
                                      <p:cBhvr>
                                        <p:cTn id="29" dur="1" fill="hold">
                                          <p:stCondLst>
                                            <p:cond delay="0"/>
                                          </p:stCondLst>
                                        </p:cTn>
                                        <p:tgtEl>
                                          <p:spTgt spid="69"/>
                                        </p:tgtEl>
                                        <p:attrNameLst>
                                          <p:attrName>style.visibility</p:attrName>
                                        </p:attrNameLst>
                                      </p:cBhvr>
                                      <p:to>
                                        <p:strVal val="visible"/>
                                      </p:to>
                                    </p:set>
                                    <p:animEffect transition="in" filter="wipe(right)">
                                      <p:cBhvr>
                                        <p:cTn id="30" dur="500"/>
                                        <p:tgtEl>
                                          <p:spTgt spid="69"/>
                                        </p:tgtEl>
                                      </p:cBhvr>
                                    </p:animEffect>
                                  </p:childTnLst>
                                </p:cTn>
                              </p:par>
                            </p:childTnLst>
                          </p:cTn>
                        </p:par>
                        <p:par>
                          <p:cTn id="31" fill="hold">
                            <p:stCondLst>
                              <p:cond delay="5500"/>
                            </p:stCondLst>
                            <p:childTnLst>
                              <p:par>
                                <p:cTn id="32" presetID="9" presetClass="entr" presetSubtype="0" fill="hold" grpId="0" nodeType="afterEffect">
                                  <p:stCondLst>
                                    <p:cond delay="0"/>
                                  </p:stCondLst>
                                  <p:childTnLst>
                                    <p:set>
                                      <p:cBhvr>
                                        <p:cTn id="33" dur="1" fill="hold">
                                          <p:stCondLst>
                                            <p:cond delay="0"/>
                                          </p:stCondLst>
                                        </p:cTn>
                                        <p:tgtEl>
                                          <p:spTgt spid="71"/>
                                        </p:tgtEl>
                                        <p:attrNameLst>
                                          <p:attrName>style.visibility</p:attrName>
                                        </p:attrNameLst>
                                      </p:cBhvr>
                                      <p:to>
                                        <p:strVal val="visible"/>
                                      </p:to>
                                    </p:set>
                                    <p:animEffect transition="in" filter="dissolve">
                                      <p:cBhvr>
                                        <p:cTn id="34" dur="500"/>
                                        <p:tgtEl>
                                          <p:spTgt spid="71"/>
                                        </p:tgtEl>
                                      </p:cBhvr>
                                    </p:animEffect>
                                  </p:childTnLst>
                                </p:cTn>
                              </p:par>
                            </p:childTnLst>
                          </p:cTn>
                        </p:par>
                        <p:par>
                          <p:cTn id="35" fill="hold">
                            <p:stCondLst>
                              <p:cond delay="6000"/>
                            </p:stCondLst>
                            <p:childTnLst>
                              <p:par>
                                <p:cTn id="36" presetID="9" presetClass="entr" presetSubtype="0" fill="hold" grpId="0" nodeType="afterEffect">
                                  <p:stCondLst>
                                    <p:cond delay="0"/>
                                  </p:stCondLst>
                                  <p:childTnLst>
                                    <p:set>
                                      <p:cBhvr>
                                        <p:cTn id="37" dur="1" fill="hold">
                                          <p:stCondLst>
                                            <p:cond delay="0"/>
                                          </p:stCondLst>
                                        </p:cTn>
                                        <p:tgtEl>
                                          <p:spTgt spid="79"/>
                                        </p:tgtEl>
                                        <p:attrNameLst>
                                          <p:attrName>style.visibility</p:attrName>
                                        </p:attrNameLst>
                                      </p:cBhvr>
                                      <p:to>
                                        <p:strVal val="visible"/>
                                      </p:to>
                                    </p:set>
                                    <p:animEffect transition="in" filter="dissolve">
                                      <p:cBhvr>
                                        <p:cTn id="38" dur="500"/>
                                        <p:tgtEl>
                                          <p:spTgt spid="79"/>
                                        </p:tgtEl>
                                      </p:cBhvr>
                                    </p:animEffect>
                                  </p:childTnLst>
                                </p:cTn>
                              </p:par>
                            </p:childTnLst>
                          </p:cTn>
                        </p:par>
                        <p:par>
                          <p:cTn id="39" fill="hold">
                            <p:stCondLst>
                              <p:cond delay="6500"/>
                            </p:stCondLst>
                            <p:childTnLst>
                              <p:par>
                                <p:cTn id="40" presetID="2" presetClass="entr" presetSubtype="2" fill="hold" grpId="0" nodeType="afterEffect">
                                  <p:stCondLst>
                                    <p:cond delay="0"/>
                                  </p:stCondLst>
                                  <p:childTnLst>
                                    <p:set>
                                      <p:cBhvr>
                                        <p:cTn id="41" dur="1" fill="hold">
                                          <p:stCondLst>
                                            <p:cond delay="0"/>
                                          </p:stCondLst>
                                        </p:cTn>
                                        <p:tgtEl>
                                          <p:spTgt spid="81"/>
                                        </p:tgtEl>
                                        <p:attrNameLst>
                                          <p:attrName>style.visibility</p:attrName>
                                        </p:attrNameLst>
                                      </p:cBhvr>
                                      <p:to>
                                        <p:strVal val="visible"/>
                                      </p:to>
                                    </p:set>
                                    <p:anim calcmode="lin" valueType="num">
                                      <p:cBhvr additive="base">
                                        <p:cTn id="42" dur="500" fill="hold"/>
                                        <p:tgtEl>
                                          <p:spTgt spid="81"/>
                                        </p:tgtEl>
                                        <p:attrNameLst>
                                          <p:attrName>ppt_x</p:attrName>
                                        </p:attrNameLst>
                                      </p:cBhvr>
                                      <p:tavLst>
                                        <p:tav tm="0">
                                          <p:val>
                                            <p:strVal val="1+#ppt_w/2"/>
                                          </p:val>
                                        </p:tav>
                                        <p:tav tm="100000">
                                          <p:val>
                                            <p:strVal val="#ppt_x"/>
                                          </p:val>
                                        </p:tav>
                                      </p:tavLst>
                                    </p:anim>
                                    <p:anim calcmode="lin" valueType="num">
                                      <p:cBhvr additive="base">
                                        <p:cTn id="43" dur="500" fill="hold"/>
                                        <p:tgtEl>
                                          <p:spTgt spid="81"/>
                                        </p:tgtEl>
                                        <p:attrNameLst>
                                          <p:attrName>ppt_y</p:attrName>
                                        </p:attrNameLst>
                                      </p:cBhvr>
                                      <p:tavLst>
                                        <p:tav tm="0">
                                          <p:val>
                                            <p:strVal val="#ppt_y"/>
                                          </p:val>
                                        </p:tav>
                                        <p:tav tm="100000">
                                          <p:val>
                                            <p:strVal val="#ppt_y"/>
                                          </p:val>
                                        </p:tav>
                                      </p:tavLst>
                                    </p:anim>
                                  </p:childTnLst>
                                </p:cTn>
                              </p:par>
                            </p:childTnLst>
                          </p:cTn>
                        </p:par>
                        <p:par>
                          <p:cTn id="44" fill="hold">
                            <p:stCondLst>
                              <p:cond delay="7000"/>
                            </p:stCondLst>
                            <p:childTnLst>
                              <p:par>
                                <p:cTn id="45" presetID="22" presetClass="entr" presetSubtype="1" fill="hold" grpId="0" nodeType="afterEffect">
                                  <p:stCondLst>
                                    <p:cond delay="0"/>
                                  </p:stCondLst>
                                  <p:childTnLst>
                                    <p:set>
                                      <p:cBhvr>
                                        <p:cTn id="46" dur="1" fill="hold">
                                          <p:stCondLst>
                                            <p:cond delay="0"/>
                                          </p:stCondLst>
                                        </p:cTn>
                                        <p:tgtEl>
                                          <p:spTgt spid="82"/>
                                        </p:tgtEl>
                                        <p:attrNameLst>
                                          <p:attrName>style.visibility</p:attrName>
                                        </p:attrNameLst>
                                      </p:cBhvr>
                                      <p:to>
                                        <p:strVal val="visible"/>
                                      </p:to>
                                    </p:set>
                                    <p:animEffect transition="in" filter="wipe(up)">
                                      <p:cBhvr>
                                        <p:cTn id="47" dur="500"/>
                                        <p:tgtEl>
                                          <p:spTgt spid="82"/>
                                        </p:tgtEl>
                                      </p:cBhvr>
                                    </p:animEffect>
                                  </p:childTnLst>
                                </p:cTn>
                              </p:par>
                            </p:childTnLst>
                          </p:cTn>
                        </p:par>
                        <p:par>
                          <p:cTn id="48" fill="hold">
                            <p:stCondLst>
                              <p:cond delay="7500"/>
                            </p:stCondLst>
                            <p:childTnLst>
                              <p:par>
                                <p:cTn id="49" presetID="22" presetClass="entr" presetSubtype="2" fill="hold" grpId="0" nodeType="afterEffect">
                                  <p:stCondLst>
                                    <p:cond delay="0"/>
                                  </p:stCondLst>
                                  <p:childTnLst>
                                    <p:set>
                                      <p:cBhvr>
                                        <p:cTn id="50" dur="1" fill="hold">
                                          <p:stCondLst>
                                            <p:cond delay="0"/>
                                          </p:stCondLst>
                                        </p:cTn>
                                        <p:tgtEl>
                                          <p:spTgt spid="84"/>
                                        </p:tgtEl>
                                        <p:attrNameLst>
                                          <p:attrName>style.visibility</p:attrName>
                                        </p:attrNameLst>
                                      </p:cBhvr>
                                      <p:to>
                                        <p:strVal val="visible"/>
                                      </p:to>
                                    </p:set>
                                    <p:animEffect transition="in" filter="wipe(right)">
                                      <p:cBhvr>
                                        <p:cTn id="51" dur="500"/>
                                        <p:tgtEl>
                                          <p:spTgt spid="84"/>
                                        </p:tgtEl>
                                      </p:cBhvr>
                                    </p:animEffect>
                                  </p:childTnLst>
                                </p:cTn>
                              </p:par>
                            </p:childTnLst>
                          </p:cTn>
                        </p:par>
                        <p:par>
                          <p:cTn id="52" fill="hold">
                            <p:stCondLst>
                              <p:cond delay="8000"/>
                            </p:stCondLst>
                            <p:childTnLst>
                              <p:par>
                                <p:cTn id="53" presetID="9" presetClass="entr" presetSubtype="0" fill="hold" grpId="0" nodeType="afterEffect">
                                  <p:stCondLst>
                                    <p:cond delay="0"/>
                                  </p:stCondLst>
                                  <p:childTnLst>
                                    <p:set>
                                      <p:cBhvr>
                                        <p:cTn id="54" dur="1" fill="hold">
                                          <p:stCondLst>
                                            <p:cond delay="0"/>
                                          </p:stCondLst>
                                        </p:cTn>
                                        <p:tgtEl>
                                          <p:spTgt spid="87"/>
                                        </p:tgtEl>
                                        <p:attrNameLst>
                                          <p:attrName>style.visibility</p:attrName>
                                        </p:attrNameLst>
                                      </p:cBhvr>
                                      <p:to>
                                        <p:strVal val="visible"/>
                                      </p:to>
                                    </p:set>
                                    <p:animEffect transition="in" filter="dissolve">
                                      <p:cBhvr>
                                        <p:cTn id="55" dur="500"/>
                                        <p:tgtEl>
                                          <p:spTgt spid="87"/>
                                        </p:tgtEl>
                                      </p:cBhvr>
                                    </p:animEffect>
                                  </p:childTnLst>
                                </p:cTn>
                              </p:par>
                            </p:childTnLst>
                          </p:cTn>
                        </p:par>
                        <p:par>
                          <p:cTn id="56" fill="hold">
                            <p:stCondLst>
                              <p:cond delay="8500"/>
                            </p:stCondLst>
                            <p:childTnLst>
                              <p:par>
                                <p:cTn id="57" presetID="9" presetClass="entr" presetSubtype="0" fill="hold" grpId="0" nodeType="afterEffect">
                                  <p:stCondLst>
                                    <p:cond delay="0"/>
                                  </p:stCondLst>
                                  <p:childTnLst>
                                    <p:set>
                                      <p:cBhvr>
                                        <p:cTn id="58" dur="1" fill="hold">
                                          <p:stCondLst>
                                            <p:cond delay="0"/>
                                          </p:stCondLst>
                                        </p:cTn>
                                        <p:tgtEl>
                                          <p:spTgt spid="88"/>
                                        </p:tgtEl>
                                        <p:attrNameLst>
                                          <p:attrName>style.visibility</p:attrName>
                                        </p:attrNameLst>
                                      </p:cBhvr>
                                      <p:to>
                                        <p:strVal val="visible"/>
                                      </p:to>
                                    </p:set>
                                    <p:animEffect transition="in" filter="dissolve">
                                      <p:cBhvr>
                                        <p:cTn id="59" dur="500"/>
                                        <p:tgtEl>
                                          <p:spTgt spid="88"/>
                                        </p:tgtEl>
                                      </p:cBhvr>
                                    </p:animEffect>
                                  </p:childTnLst>
                                </p:cTn>
                              </p:par>
                            </p:childTnLst>
                          </p:cTn>
                        </p:par>
                        <p:par>
                          <p:cTn id="60" fill="hold">
                            <p:stCondLst>
                              <p:cond delay="9000"/>
                            </p:stCondLst>
                            <p:childTnLst>
                              <p:par>
                                <p:cTn id="61" presetID="2" presetClass="entr" presetSubtype="2" fill="hold" grpId="0" nodeType="afterEffect">
                                  <p:stCondLst>
                                    <p:cond delay="0"/>
                                  </p:stCondLst>
                                  <p:childTnLst>
                                    <p:set>
                                      <p:cBhvr>
                                        <p:cTn id="62" dur="1" fill="hold">
                                          <p:stCondLst>
                                            <p:cond delay="0"/>
                                          </p:stCondLst>
                                        </p:cTn>
                                        <p:tgtEl>
                                          <p:spTgt spid="89"/>
                                        </p:tgtEl>
                                        <p:attrNameLst>
                                          <p:attrName>style.visibility</p:attrName>
                                        </p:attrNameLst>
                                      </p:cBhvr>
                                      <p:to>
                                        <p:strVal val="visible"/>
                                      </p:to>
                                    </p:set>
                                    <p:anim calcmode="lin" valueType="num">
                                      <p:cBhvr additive="base">
                                        <p:cTn id="63" dur="500" fill="hold"/>
                                        <p:tgtEl>
                                          <p:spTgt spid="89"/>
                                        </p:tgtEl>
                                        <p:attrNameLst>
                                          <p:attrName>ppt_x</p:attrName>
                                        </p:attrNameLst>
                                      </p:cBhvr>
                                      <p:tavLst>
                                        <p:tav tm="0">
                                          <p:val>
                                            <p:strVal val="1+#ppt_w/2"/>
                                          </p:val>
                                        </p:tav>
                                        <p:tav tm="100000">
                                          <p:val>
                                            <p:strVal val="#ppt_x"/>
                                          </p:val>
                                        </p:tav>
                                      </p:tavLst>
                                    </p:anim>
                                    <p:anim calcmode="lin" valueType="num">
                                      <p:cBhvr additive="base">
                                        <p:cTn id="64" dur="500" fill="hold"/>
                                        <p:tgtEl>
                                          <p:spTgt spid="89"/>
                                        </p:tgtEl>
                                        <p:attrNameLst>
                                          <p:attrName>ppt_y</p:attrName>
                                        </p:attrNameLst>
                                      </p:cBhvr>
                                      <p:tavLst>
                                        <p:tav tm="0">
                                          <p:val>
                                            <p:strVal val="#ppt_y"/>
                                          </p:val>
                                        </p:tav>
                                        <p:tav tm="100000">
                                          <p:val>
                                            <p:strVal val="#ppt_y"/>
                                          </p:val>
                                        </p:tav>
                                      </p:tavLst>
                                    </p:anim>
                                  </p:childTnLst>
                                </p:cTn>
                              </p:par>
                            </p:childTnLst>
                          </p:cTn>
                        </p:par>
                        <p:par>
                          <p:cTn id="65" fill="hold">
                            <p:stCondLst>
                              <p:cond delay="9500"/>
                            </p:stCondLst>
                            <p:childTnLst>
                              <p:par>
                                <p:cTn id="66" presetID="22" presetClass="entr" presetSubtype="1" fill="hold" grpId="0" nodeType="afterEffect">
                                  <p:stCondLst>
                                    <p:cond delay="0"/>
                                  </p:stCondLst>
                                  <p:childTnLst>
                                    <p:set>
                                      <p:cBhvr>
                                        <p:cTn id="67" dur="1" fill="hold">
                                          <p:stCondLst>
                                            <p:cond delay="0"/>
                                          </p:stCondLst>
                                        </p:cTn>
                                        <p:tgtEl>
                                          <p:spTgt spid="90"/>
                                        </p:tgtEl>
                                        <p:attrNameLst>
                                          <p:attrName>style.visibility</p:attrName>
                                        </p:attrNameLst>
                                      </p:cBhvr>
                                      <p:to>
                                        <p:strVal val="visible"/>
                                      </p:to>
                                    </p:set>
                                    <p:animEffect transition="in" filter="wipe(up)">
                                      <p:cBhvr>
                                        <p:cTn id="68" dur="500"/>
                                        <p:tgtEl>
                                          <p:spTgt spid="90"/>
                                        </p:tgtEl>
                                      </p:cBhvr>
                                    </p:animEffect>
                                  </p:childTnLst>
                                </p:cTn>
                              </p:par>
                            </p:childTnLst>
                          </p:cTn>
                        </p:par>
                        <p:par>
                          <p:cTn id="69" fill="hold">
                            <p:stCondLst>
                              <p:cond delay="10000"/>
                            </p:stCondLst>
                            <p:childTnLst>
                              <p:par>
                                <p:cTn id="70" presetID="22" presetClass="entr" presetSubtype="2" fill="hold" grpId="0" nodeType="afterEffect">
                                  <p:stCondLst>
                                    <p:cond delay="0"/>
                                  </p:stCondLst>
                                  <p:childTnLst>
                                    <p:set>
                                      <p:cBhvr>
                                        <p:cTn id="71" dur="1" fill="hold">
                                          <p:stCondLst>
                                            <p:cond delay="0"/>
                                          </p:stCondLst>
                                        </p:cTn>
                                        <p:tgtEl>
                                          <p:spTgt spid="91"/>
                                        </p:tgtEl>
                                        <p:attrNameLst>
                                          <p:attrName>style.visibility</p:attrName>
                                        </p:attrNameLst>
                                      </p:cBhvr>
                                      <p:to>
                                        <p:strVal val="visible"/>
                                      </p:to>
                                    </p:set>
                                    <p:animEffect transition="in" filter="wipe(right)">
                                      <p:cBhvr>
                                        <p:cTn id="72" dur="500"/>
                                        <p:tgtEl>
                                          <p:spTgt spid="91"/>
                                        </p:tgtEl>
                                      </p:cBhvr>
                                    </p:animEffect>
                                  </p:childTnLst>
                                </p:cTn>
                              </p:par>
                            </p:childTnLst>
                          </p:cTn>
                        </p:par>
                        <p:par>
                          <p:cTn id="73" fill="hold">
                            <p:stCondLst>
                              <p:cond delay="10500"/>
                            </p:stCondLst>
                            <p:childTnLst>
                              <p:par>
                                <p:cTn id="74" presetID="9" presetClass="entr" presetSubtype="0" fill="hold" grpId="0" nodeType="afterEffect">
                                  <p:stCondLst>
                                    <p:cond delay="0"/>
                                  </p:stCondLst>
                                  <p:childTnLst>
                                    <p:set>
                                      <p:cBhvr>
                                        <p:cTn id="75" dur="1" fill="hold">
                                          <p:stCondLst>
                                            <p:cond delay="0"/>
                                          </p:stCondLst>
                                        </p:cTn>
                                        <p:tgtEl>
                                          <p:spTgt spid="92"/>
                                        </p:tgtEl>
                                        <p:attrNameLst>
                                          <p:attrName>style.visibility</p:attrName>
                                        </p:attrNameLst>
                                      </p:cBhvr>
                                      <p:to>
                                        <p:strVal val="visible"/>
                                      </p:to>
                                    </p:set>
                                    <p:animEffect transition="in" filter="dissolve">
                                      <p:cBhvr>
                                        <p:cTn id="76" dur="500"/>
                                        <p:tgtEl>
                                          <p:spTgt spid="92"/>
                                        </p:tgtEl>
                                      </p:cBhvr>
                                    </p:animEffect>
                                  </p:childTnLst>
                                </p:cTn>
                              </p:par>
                            </p:childTnLst>
                          </p:cTn>
                        </p:par>
                        <p:par>
                          <p:cTn id="77" fill="hold">
                            <p:stCondLst>
                              <p:cond delay="11000"/>
                            </p:stCondLst>
                            <p:childTnLst>
                              <p:par>
                                <p:cTn id="78" presetID="2" presetClass="entr" presetSubtype="2" fill="hold" grpId="0" nodeType="afterEffect">
                                  <p:stCondLst>
                                    <p:cond delay="0"/>
                                  </p:stCondLst>
                                  <p:childTnLst>
                                    <p:set>
                                      <p:cBhvr>
                                        <p:cTn id="79" dur="1" fill="hold">
                                          <p:stCondLst>
                                            <p:cond delay="0"/>
                                          </p:stCondLst>
                                        </p:cTn>
                                        <p:tgtEl>
                                          <p:spTgt spid="94"/>
                                        </p:tgtEl>
                                        <p:attrNameLst>
                                          <p:attrName>style.visibility</p:attrName>
                                        </p:attrNameLst>
                                      </p:cBhvr>
                                      <p:to>
                                        <p:strVal val="visible"/>
                                      </p:to>
                                    </p:set>
                                    <p:anim calcmode="lin" valueType="num">
                                      <p:cBhvr additive="base">
                                        <p:cTn id="80" dur="500" fill="hold"/>
                                        <p:tgtEl>
                                          <p:spTgt spid="94"/>
                                        </p:tgtEl>
                                        <p:attrNameLst>
                                          <p:attrName>ppt_x</p:attrName>
                                        </p:attrNameLst>
                                      </p:cBhvr>
                                      <p:tavLst>
                                        <p:tav tm="0">
                                          <p:val>
                                            <p:strVal val="1+#ppt_w/2"/>
                                          </p:val>
                                        </p:tav>
                                        <p:tav tm="100000">
                                          <p:val>
                                            <p:strVal val="#ppt_x"/>
                                          </p:val>
                                        </p:tav>
                                      </p:tavLst>
                                    </p:anim>
                                    <p:anim calcmode="lin" valueType="num">
                                      <p:cBhvr additive="base">
                                        <p:cTn id="81" dur="500" fill="hold"/>
                                        <p:tgtEl>
                                          <p:spTgt spid="94"/>
                                        </p:tgtEl>
                                        <p:attrNameLst>
                                          <p:attrName>ppt_y</p:attrName>
                                        </p:attrNameLst>
                                      </p:cBhvr>
                                      <p:tavLst>
                                        <p:tav tm="0">
                                          <p:val>
                                            <p:strVal val="#ppt_y"/>
                                          </p:val>
                                        </p:tav>
                                        <p:tav tm="100000">
                                          <p:val>
                                            <p:strVal val="#ppt_y"/>
                                          </p:val>
                                        </p:tav>
                                      </p:tavLst>
                                    </p:anim>
                                  </p:childTnLst>
                                </p:cTn>
                              </p:par>
                            </p:childTnLst>
                          </p:cTn>
                        </p:par>
                        <p:par>
                          <p:cTn id="82" fill="hold">
                            <p:stCondLst>
                              <p:cond delay="11500"/>
                            </p:stCondLst>
                            <p:childTnLst>
                              <p:par>
                                <p:cTn id="83" presetID="22" presetClass="entr" presetSubtype="1" fill="hold" grpId="0" nodeType="afterEffect">
                                  <p:stCondLst>
                                    <p:cond delay="0"/>
                                  </p:stCondLst>
                                  <p:childTnLst>
                                    <p:set>
                                      <p:cBhvr>
                                        <p:cTn id="84" dur="1" fill="hold">
                                          <p:stCondLst>
                                            <p:cond delay="0"/>
                                          </p:stCondLst>
                                        </p:cTn>
                                        <p:tgtEl>
                                          <p:spTgt spid="95"/>
                                        </p:tgtEl>
                                        <p:attrNameLst>
                                          <p:attrName>style.visibility</p:attrName>
                                        </p:attrNameLst>
                                      </p:cBhvr>
                                      <p:to>
                                        <p:strVal val="visible"/>
                                      </p:to>
                                    </p:set>
                                    <p:animEffect transition="in" filter="wipe(up)">
                                      <p:cBhvr>
                                        <p:cTn id="85" dur="500"/>
                                        <p:tgtEl>
                                          <p:spTgt spid="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p:bldP spid="83" grpId="0"/>
      <p:bldP spid="85" grpId="0"/>
      <p:bldP spid="14" grpId="0"/>
      <p:bldP spid="2" grpId="0" animBg="1"/>
      <p:bldP spid="69" grpId="0" animBg="1"/>
      <p:bldP spid="71" grpId="0" animBg="1" autoUpdateAnimBg="0"/>
      <p:bldP spid="79" grpId="0" autoUpdateAnimBg="0"/>
      <p:bldP spid="81" grpId="0" autoUpdateAnimBg="0"/>
      <p:bldP spid="82" grpId="0"/>
      <p:bldP spid="84" grpId="0" animBg="1"/>
      <p:bldP spid="87" grpId="0" animBg="1" autoUpdateAnimBg="0"/>
      <p:bldP spid="88" grpId="0" autoUpdateAnimBg="0"/>
      <p:bldP spid="89" grpId="0" autoUpdateAnimBg="0"/>
      <p:bldP spid="90" grpId="0"/>
      <p:bldP spid="91" grpId="0" animBg="1"/>
      <p:bldP spid="92" grpId="0" animBg="1" autoUpdateAnimBg="0"/>
      <p:bldP spid="94" grpId="0" autoUpdateAnimBg="0"/>
      <p:bldP spid="95"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xmlns="" id="{97F46643-5142-4EB5-9070-135C0CF272F2}"/>
              </a:ext>
            </a:extLst>
          </p:cNvPr>
          <p:cNvCxnSpPr>
            <a:cxnSpLocks/>
          </p:cNvCxnSpPr>
          <p:nvPr/>
        </p:nvCxnSpPr>
        <p:spPr>
          <a:xfrm flipH="1" flipV="1">
            <a:off x="6215270" y="771700"/>
            <a:ext cx="3831807" cy="15894"/>
          </a:xfrm>
          <a:prstGeom prst="line">
            <a:avLst/>
          </a:prstGeom>
          <a:ln w="9525" cap="flat" cmpd="sng" algn="ctr">
            <a:solidFill>
              <a:schemeClr val="accent1"/>
            </a:solidFill>
            <a:prstDash val="dash"/>
            <a:round/>
            <a:headEnd type="none" w="med" len="med"/>
            <a:tailEnd type="none" w="med" len="med"/>
          </a:ln>
          <a:effectLst>
            <a:outerShdw blurRad="50800" dist="38100" dir="8100000" algn="tr" rotWithShape="0">
              <a:prstClr val="black">
                <a:alpha val="40000"/>
              </a:prstClr>
            </a:outerShdw>
          </a:effectLst>
        </p:spPr>
        <p:style>
          <a:lnRef idx="0">
            <a:scrgbClr r="0" g="0" b="0"/>
          </a:lnRef>
          <a:fillRef idx="0">
            <a:scrgbClr r="0" g="0" b="0"/>
          </a:fillRef>
          <a:effectRef idx="0">
            <a:scrgbClr r="0" g="0" b="0"/>
          </a:effectRef>
          <a:fontRef idx="minor">
            <a:schemeClr val="tx1"/>
          </a:fontRef>
        </p:style>
      </p:cxnSp>
      <p:sp>
        <p:nvSpPr>
          <p:cNvPr id="73" name="Rounded Rectangle 40">
            <a:extLst>
              <a:ext uri="{FF2B5EF4-FFF2-40B4-BE49-F238E27FC236}">
                <a16:creationId xmlns:a16="http://schemas.microsoft.com/office/drawing/2014/main" xmlns="" id="{53C3ED81-6729-46F0-9AA7-4F847472B655}"/>
              </a:ext>
            </a:extLst>
          </p:cNvPr>
          <p:cNvSpPr/>
          <p:nvPr/>
        </p:nvSpPr>
        <p:spPr>
          <a:xfrm>
            <a:off x="9678807" y="-77670"/>
            <a:ext cx="2924010" cy="7007297"/>
          </a:xfrm>
          <a:prstGeom prst="roundRect">
            <a:avLst>
              <a:gd name="adj" fmla="val 10417"/>
            </a:avLst>
          </a:prstGeom>
          <a:solidFill>
            <a:schemeClr val="tx1">
              <a:lumMod val="10000"/>
              <a:lumOff val="90000"/>
              <a:alpha val="76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5467"/>
            <a:endParaRPr lang="en-US" sz="2667" dirty="0">
              <a:solidFill>
                <a:srgbClr val="FFFFFF"/>
              </a:solidFill>
              <a:latin typeface="IRANYekan" panose="020B0506030804020204" pitchFamily="34" charset="-78"/>
              <a:cs typeface="IRANYekan" panose="020B0506030804020204" pitchFamily="34" charset="-78"/>
            </a:endParaRPr>
          </a:p>
        </p:txBody>
      </p:sp>
      <p:pic>
        <p:nvPicPr>
          <p:cNvPr id="5" name="Picture 4">
            <a:extLst>
              <a:ext uri="{FF2B5EF4-FFF2-40B4-BE49-F238E27FC236}">
                <a16:creationId xmlns:a16="http://schemas.microsoft.com/office/drawing/2014/main" xmlns="" id="{BF1FFA4D-9147-4B20-AE03-8DEDADCAC68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9782184" y="623540"/>
            <a:ext cx="2489328" cy="625507"/>
          </a:xfrm>
          <a:prstGeom prst="rect">
            <a:avLst/>
          </a:prstGeom>
          <a:ln>
            <a:noFill/>
          </a:ln>
          <a:effectLst>
            <a:outerShdw blurRad="190500" algn="tl" rotWithShape="0">
              <a:srgbClr val="000000">
                <a:alpha val="70000"/>
              </a:srgbClr>
            </a:outerShdw>
          </a:effectLst>
        </p:spPr>
      </p:pic>
      <p:pic>
        <p:nvPicPr>
          <p:cNvPr id="7" name="Picture 6">
            <a:extLst>
              <a:ext uri="{FF2B5EF4-FFF2-40B4-BE49-F238E27FC236}">
                <a16:creationId xmlns:a16="http://schemas.microsoft.com/office/drawing/2014/main" xmlns="" id="{0E13F795-2D14-4952-B3AB-941C0D5D76E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9782184" y="1246393"/>
            <a:ext cx="2489328" cy="625507"/>
          </a:xfrm>
          <a:prstGeom prst="rect">
            <a:avLst/>
          </a:prstGeom>
          <a:ln>
            <a:noFill/>
          </a:ln>
          <a:effectLst>
            <a:outerShdw blurRad="190500" algn="tl" rotWithShape="0">
              <a:srgbClr val="000000">
                <a:alpha val="70000"/>
              </a:srgbClr>
            </a:outerShdw>
          </a:effectLst>
        </p:spPr>
      </p:pic>
      <p:pic>
        <p:nvPicPr>
          <p:cNvPr id="9" name="Picture 8">
            <a:extLst>
              <a:ext uri="{FF2B5EF4-FFF2-40B4-BE49-F238E27FC236}">
                <a16:creationId xmlns:a16="http://schemas.microsoft.com/office/drawing/2014/main" xmlns="" id="{64F25327-CE77-4FA0-8648-061AE63758E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9782184" y="1871900"/>
            <a:ext cx="2489328" cy="625507"/>
          </a:xfrm>
          <a:prstGeom prst="rect">
            <a:avLst/>
          </a:prstGeom>
          <a:ln>
            <a:noFill/>
          </a:ln>
          <a:effectLst>
            <a:outerShdw blurRad="190500" algn="tl" rotWithShape="0">
              <a:srgbClr val="000000">
                <a:alpha val="70000"/>
              </a:srgbClr>
            </a:outerShdw>
          </a:effectLst>
        </p:spPr>
      </p:pic>
      <p:pic>
        <p:nvPicPr>
          <p:cNvPr id="11" name="Picture 10">
            <a:extLst>
              <a:ext uri="{FF2B5EF4-FFF2-40B4-BE49-F238E27FC236}">
                <a16:creationId xmlns:a16="http://schemas.microsoft.com/office/drawing/2014/main" xmlns="" id="{BB494208-4C75-4180-A081-8861C30B95F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9782184" y="2494753"/>
            <a:ext cx="2489328" cy="625507"/>
          </a:xfrm>
          <a:prstGeom prst="rect">
            <a:avLst/>
          </a:prstGeom>
          <a:ln>
            <a:noFill/>
          </a:ln>
          <a:effectLst>
            <a:outerShdw blurRad="190500" algn="tl" rotWithShape="0">
              <a:srgbClr val="000000">
                <a:alpha val="70000"/>
              </a:srgbClr>
            </a:outerShdw>
          </a:effectLst>
        </p:spPr>
      </p:pic>
      <p:pic>
        <p:nvPicPr>
          <p:cNvPr id="13" name="Picture 12">
            <a:extLst>
              <a:ext uri="{FF2B5EF4-FFF2-40B4-BE49-F238E27FC236}">
                <a16:creationId xmlns:a16="http://schemas.microsoft.com/office/drawing/2014/main" xmlns="" id="{312DF5CF-EC7A-4298-89F6-D8CC4C46F3E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9782184" y="3120260"/>
            <a:ext cx="2489328" cy="625507"/>
          </a:xfrm>
          <a:prstGeom prst="rect">
            <a:avLst/>
          </a:prstGeom>
          <a:ln>
            <a:noFill/>
          </a:ln>
          <a:effectLst>
            <a:outerShdw blurRad="190500" algn="tl" rotWithShape="0">
              <a:srgbClr val="000000">
                <a:alpha val="70000"/>
              </a:srgbClr>
            </a:outerShdw>
          </a:effectLst>
        </p:spPr>
      </p:pic>
      <p:pic>
        <p:nvPicPr>
          <p:cNvPr id="15" name="Picture 14">
            <a:extLst>
              <a:ext uri="{FF2B5EF4-FFF2-40B4-BE49-F238E27FC236}">
                <a16:creationId xmlns:a16="http://schemas.microsoft.com/office/drawing/2014/main" xmlns="" id="{E7CD08CC-78B4-4688-B12A-74E741B5F58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flipH="1">
            <a:off x="9782184" y="3743113"/>
            <a:ext cx="2489328" cy="625507"/>
          </a:xfrm>
          <a:prstGeom prst="rect">
            <a:avLst/>
          </a:prstGeom>
          <a:ln>
            <a:noFill/>
          </a:ln>
          <a:effectLst>
            <a:outerShdw blurRad="190500" algn="tl" rotWithShape="0">
              <a:srgbClr val="000000">
                <a:alpha val="70000"/>
              </a:srgbClr>
            </a:outerShdw>
          </a:effectLst>
        </p:spPr>
      </p:pic>
      <p:pic>
        <p:nvPicPr>
          <p:cNvPr id="17" name="Picture 16">
            <a:extLst>
              <a:ext uri="{FF2B5EF4-FFF2-40B4-BE49-F238E27FC236}">
                <a16:creationId xmlns:a16="http://schemas.microsoft.com/office/drawing/2014/main" xmlns="" id="{C62303B2-35DB-4561-8E37-5CD6F454ADC0}"/>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flipH="1">
            <a:off x="9782184" y="4365966"/>
            <a:ext cx="2489328" cy="625507"/>
          </a:xfrm>
          <a:prstGeom prst="rect">
            <a:avLst/>
          </a:prstGeom>
          <a:ln>
            <a:noFill/>
          </a:ln>
          <a:effectLst>
            <a:outerShdw blurRad="190500" algn="tl" rotWithShape="0">
              <a:srgbClr val="000000">
                <a:alpha val="70000"/>
              </a:srgbClr>
            </a:outerShdw>
          </a:effectLst>
        </p:spPr>
      </p:pic>
      <p:grpSp>
        <p:nvGrpSpPr>
          <p:cNvPr id="36" name="Group 35">
            <a:extLst>
              <a:ext uri="{FF2B5EF4-FFF2-40B4-BE49-F238E27FC236}">
                <a16:creationId xmlns:a16="http://schemas.microsoft.com/office/drawing/2014/main" xmlns="" id="{9FCA2291-6E74-4994-9EF2-D6AFBEE5439E}"/>
              </a:ext>
            </a:extLst>
          </p:cNvPr>
          <p:cNvGrpSpPr/>
          <p:nvPr/>
        </p:nvGrpSpPr>
        <p:grpSpPr>
          <a:xfrm>
            <a:off x="10547467" y="5523646"/>
            <a:ext cx="810720" cy="809602"/>
            <a:chOff x="4787900" y="2281238"/>
            <a:chExt cx="2303463" cy="2300287"/>
          </a:xfrm>
          <a:solidFill>
            <a:schemeClr val="accent2"/>
          </a:solidFill>
          <a:scene3d>
            <a:camera prst="orthographicFront">
              <a:rot lat="0" lon="0" rev="0"/>
            </a:camera>
            <a:lightRig rig="contrasting" dir="t">
              <a:rot lat="0" lon="0" rev="7800000"/>
            </a:lightRig>
          </a:scene3d>
        </p:grpSpPr>
        <p:sp>
          <p:nvSpPr>
            <p:cNvPr id="37" name="Freeform 5">
              <a:extLst>
                <a:ext uri="{FF2B5EF4-FFF2-40B4-BE49-F238E27FC236}">
                  <a16:creationId xmlns:a16="http://schemas.microsoft.com/office/drawing/2014/main" xmlns="" id="{3C2A06CE-DF99-4CCC-9F35-D9EAB1BA7B59}"/>
                </a:ext>
              </a:extLst>
            </p:cNvPr>
            <p:cNvSpPr>
              <a:spLocks/>
            </p:cNvSpPr>
            <p:nvPr/>
          </p:nvSpPr>
          <p:spPr bwMode="auto">
            <a:xfrm>
              <a:off x="4787900" y="2640013"/>
              <a:ext cx="608013" cy="762000"/>
            </a:xfrm>
            <a:custGeom>
              <a:avLst/>
              <a:gdLst>
                <a:gd name="T0" fmla="*/ 109 w 161"/>
                <a:gd name="T1" fmla="*/ 202 h 202"/>
                <a:gd name="T2" fmla="*/ 161 w 161"/>
                <a:gd name="T3" fmla="*/ 77 h 202"/>
                <a:gd name="T4" fmla="*/ 84 w 161"/>
                <a:gd name="T5" fmla="*/ 0 h 202"/>
                <a:gd name="T6" fmla="*/ 0 w 161"/>
                <a:gd name="T7" fmla="*/ 202 h 202"/>
                <a:gd name="T8" fmla="*/ 109 w 161"/>
                <a:gd name="T9" fmla="*/ 202 h 202"/>
              </a:gdLst>
              <a:ahLst/>
              <a:cxnLst>
                <a:cxn ang="0">
                  <a:pos x="T0" y="T1"/>
                </a:cxn>
                <a:cxn ang="0">
                  <a:pos x="T2" y="T3"/>
                </a:cxn>
                <a:cxn ang="0">
                  <a:pos x="T4" y="T5"/>
                </a:cxn>
                <a:cxn ang="0">
                  <a:pos x="T6" y="T7"/>
                </a:cxn>
                <a:cxn ang="0">
                  <a:pos x="T8" y="T9"/>
                </a:cxn>
              </a:cxnLst>
              <a:rect l="0" t="0" r="r" b="b"/>
              <a:pathLst>
                <a:path w="161" h="202">
                  <a:moveTo>
                    <a:pt x="109" y="202"/>
                  </a:moveTo>
                  <a:cubicBezTo>
                    <a:pt x="111" y="154"/>
                    <a:pt x="131" y="110"/>
                    <a:pt x="161" y="77"/>
                  </a:cubicBezTo>
                  <a:cubicBezTo>
                    <a:pt x="84" y="0"/>
                    <a:pt x="84" y="0"/>
                    <a:pt x="84" y="0"/>
                  </a:cubicBezTo>
                  <a:cubicBezTo>
                    <a:pt x="34" y="53"/>
                    <a:pt x="2" y="124"/>
                    <a:pt x="0" y="202"/>
                  </a:cubicBezTo>
                  <a:lnTo>
                    <a:pt x="109" y="202"/>
                  </a:lnTo>
                  <a:close/>
                </a:path>
              </a:pathLst>
            </a:custGeom>
            <a:grpFill/>
            <a:ln>
              <a:noFill/>
            </a:ln>
            <a:effectLst/>
            <a:sp3d>
              <a:bevelT w="139700" h="139700"/>
            </a:sp3d>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prstClr val="black"/>
                </a:solidFill>
                <a:effectLst/>
                <a:uLnTx/>
                <a:uFillTx/>
                <a:latin typeface="Raleway"/>
              </a:endParaRPr>
            </a:p>
          </p:txBody>
        </p:sp>
        <p:sp>
          <p:nvSpPr>
            <p:cNvPr id="38" name="Freeform 6">
              <a:extLst>
                <a:ext uri="{FF2B5EF4-FFF2-40B4-BE49-F238E27FC236}">
                  <a16:creationId xmlns:a16="http://schemas.microsoft.com/office/drawing/2014/main" xmlns="" id="{56691DF7-E49D-4F78-8656-B81C9CDBEAB6}"/>
                </a:ext>
              </a:extLst>
            </p:cNvPr>
            <p:cNvSpPr>
              <a:spLocks/>
            </p:cNvSpPr>
            <p:nvPr/>
          </p:nvSpPr>
          <p:spPr bwMode="auto">
            <a:xfrm>
              <a:off x="5146675" y="2281238"/>
              <a:ext cx="760413" cy="603250"/>
            </a:xfrm>
            <a:custGeom>
              <a:avLst/>
              <a:gdLst>
                <a:gd name="T0" fmla="*/ 78 w 202"/>
                <a:gd name="T1" fmla="*/ 160 h 160"/>
                <a:gd name="T2" fmla="*/ 202 w 202"/>
                <a:gd name="T3" fmla="*/ 109 h 160"/>
                <a:gd name="T4" fmla="*/ 202 w 202"/>
                <a:gd name="T5" fmla="*/ 0 h 160"/>
                <a:gd name="T6" fmla="*/ 0 w 202"/>
                <a:gd name="T7" fmla="*/ 83 h 160"/>
                <a:gd name="T8" fmla="*/ 78 w 202"/>
                <a:gd name="T9" fmla="*/ 160 h 160"/>
              </a:gdLst>
              <a:ahLst/>
              <a:cxnLst>
                <a:cxn ang="0">
                  <a:pos x="T0" y="T1"/>
                </a:cxn>
                <a:cxn ang="0">
                  <a:pos x="T2" y="T3"/>
                </a:cxn>
                <a:cxn ang="0">
                  <a:pos x="T4" y="T5"/>
                </a:cxn>
                <a:cxn ang="0">
                  <a:pos x="T6" y="T7"/>
                </a:cxn>
                <a:cxn ang="0">
                  <a:pos x="T8" y="T9"/>
                </a:cxn>
              </a:cxnLst>
              <a:rect l="0" t="0" r="r" b="b"/>
              <a:pathLst>
                <a:path w="202" h="160">
                  <a:moveTo>
                    <a:pt x="78" y="160"/>
                  </a:moveTo>
                  <a:cubicBezTo>
                    <a:pt x="111" y="130"/>
                    <a:pt x="154" y="111"/>
                    <a:pt x="202" y="109"/>
                  </a:cubicBezTo>
                  <a:cubicBezTo>
                    <a:pt x="202" y="0"/>
                    <a:pt x="202" y="0"/>
                    <a:pt x="202" y="0"/>
                  </a:cubicBezTo>
                  <a:cubicBezTo>
                    <a:pt x="124" y="2"/>
                    <a:pt x="53" y="33"/>
                    <a:pt x="0" y="83"/>
                  </a:cubicBezTo>
                  <a:lnTo>
                    <a:pt x="78" y="160"/>
                  </a:lnTo>
                  <a:close/>
                </a:path>
              </a:pathLst>
            </a:custGeom>
            <a:grpFill/>
            <a:ln>
              <a:noFill/>
            </a:ln>
            <a:effectLst/>
            <a:sp3d>
              <a:bevelT w="139700" h="139700"/>
            </a:sp3d>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prstClr val="black"/>
                </a:solidFill>
                <a:effectLst/>
                <a:uLnTx/>
                <a:uFillTx/>
                <a:latin typeface="Raleway"/>
              </a:endParaRPr>
            </a:p>
          </p:txBody>
        </p:sp>
        <p:sp>
          <p:nvSpPr>
            <p:cNvPr id="39" name="Freeform 7">
              <a:extLst>
                <a:ext uri="{FF2B5EF4-FFF2-40B4-BE49-F238E27FC236}">
                  <a16:creationId xmlns:a16="http://schemas.microsoft.com/office/drawing/2014/main" xmlns="" id="{578B6EF8-12BE-4C4B-99E0-6BBF7CB6DD80}"/>
                </a:ext>
              </a:extLst>
            </p:cNvPr>
            <p:cNvSpPr>
              <a:spLocks/>
            </p:cNvSpPr>
            <p:nvPr/>
          </p:nvSpPr>
          <p:spPr bwMode="auto">
            <a:xfrm>
              <a:off x="5972175" y="2281238"/>
              <a:ext cx="760413" cy="603250"/>
            </a:xfrm>
            <a:custGeom>
              <a:avLst/>
              <a:gdLst>
                <a:gd name="T0" fmla="*/ 0 w 202"/>
                <a:gd name="T1" fmla="*/ 0 h 160"/>
                <a:gd name="T2" fmla="*/ 0 w 202"/>
                <a:gd name="T3" fmla="*/ 109 h 160"/>
                <a:gd name="T4" fmla="*/ 125 w 202"/>
                <a:gd name="T5" fmla="*/ 160 h 160"/>
                <a:gd name="T6" fmla="*/ 202 w 202"/>
                <a:gd name="T7" fmla="*/ 83 h 160"/>
                <a:gd name="T8" fmla="*/ 0 w 202"/>
                <a:gd name="T9" fmla="*/ 0 h 160"/>
              </a:gdLst>
              <a:ahLst/>
              <a:cxnLst>
                <a:cxn ang="0">
                  <a:pos x="T0" y="T1"/>
                </a:cxn>
                <a:cxn ang="0">
                  <a:pos x="T2" y="T3"/>
                </a:cxn>
                <a:cxn ang="0">
                  <a:pos x="T4" y="T5"/>
                </a:cxn>
                <a:cxn ang="0">
                  <a:pos x="T6" y="T7"/>
                </a:cxn>
                <a:cxn ang="0">
                  <a:pos x="T8" y="T9"/>
                </a:cxn>
              </a:cxnLst>
              <a:rect l="0" t="0" r="r" b="b"/>
              <a:pathLst>
                <a:path w="202" h="160">
                  <a:moveTo>
                    <a:pt x="0" y="0"/>
                  </a:moveTo>
                  <a:cubicBezTo>
                    <a:pt x="0" y="109"/>
                    <a:pt x="0" y="109"/>
                    <a:pt x="0" y="109"/>
                  </a:cubicBezTo>
                  <a:cubicBezTo>
                    <a:pt x="48" y="111"/>
                    <a:pt x="91" y="130"/>
                    <a:pt x="125" y="160"/>
                  </a:cubicBezTo>
                  <a:cubicBezTo>
                    <a:pt x="202" y="83"/>
                    <a:pt x="202" y="83"/>
                    <a:pt x="202" y="83"/>
                  </a:cubicBezTo>
                  <a:cubicBezTo>
                    <a:pt x="149" y="33"/>
                    <a:pt x="78" y="2"/>
                    <a:pt x="0" y="0"/>
                  </a:cubicBezTo>
                  <a:close/>
                </a:path>
              </a:pathLst>
            </a:custGeom>
            <a:grpFill/>
            <a:ln>
              <a:noFill/>
            </a:ln>
            <a:effectLst/>
            <a:sp3d>
              <a:bevelT w="139700" h="139700"/>
            </a:sp3d>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prstClr val="black"/>
                </a:solidFill>
                <a:effectLst/>
                <a:uLnTx/>
                <a:uFillTx/>
                <a:latin typeface="Raleway"/>
              </a:endParaRPr>
            </a:p>
          </p:txBody>
        </p:sp>
        <p:sp>
          <p:nvSpPr>
            <p:cNvPr id="40" name="Freeform 8">
              <a:extLst>
                <a:ext uri="{FF2B5EF4-FFF2-40B4-BE49-F238E27FC236}">
                  <a16:creationId xmlns:a16="http://schemas.microsoft.com/office/drawing/2014/main" xmlns="" id="{98FFF222-5BF0-4845-8F63-7644700A6B40}"/>
                </a:ext>
              </a:extLst>
            </p:cNvPr>
            <p:cNvSpPr>
              <a:spLocks/>
            </p:cNvSpPr>
            <p:nvPr/>
          </p:nvSpPr>
          <p:spPr bwMode="auto">
            <a:xfrm>
              <a:off x="4787900" y="3462338"/>
              <a:ext cx="608013" cy="760412"/>
            </a:xfrm>
            <a:custGeom>
              <a:avLst/>
              <a:gdLst>
                <a:gd name="T0" fmla="*/ 161 w 161"/>
                <a:gd name="T1" fmla="*/ 125 h 202"/>
                <a:gd name="T2" fmla="*/ 109 w 161"/>
                <a:gd name="T3" fmla="*/ 0 h 202"/>
                <a:gd name="T4" fmla="*/ 0 w 161"/>
                <a:gd name="T5" fmla="*/ 0 h 202"/>
                <a:gd name="T6" fmla="*/ 84 w 161"/>
                <a:gd name="T7" fmla="*/ 202 h 202"/>
                <a:gd name="T8" fmla="*/ 161 w 161"/>
                <a:gd name="T9" fmla="*/ 125 h 202"/>
              </a:gdLst>
              <a:ahLst/>
              <a:cxnLst>
                <a:cxn ang="0">
                  <a:pos x="T0" y="T1"/>
                </a:cxn>
                <a:cxn ang="0">
                  <a:pos x="T2" y="T3"/>
                </a:cxn>
                <a:cxn ang="0">
                  <a:pos x="T4" y="T5"/>
                </a:cxn>
                <a:cxn ang="0">
                  <a:pos x="T6" y="T7"/>
                </a:cxn>
                <a:cxn ang="0">
                  <a:pos x="T8" y="T9"/>
                </a:cxn>
              </a:cxnLst>
              <a:rect l="0" t="0" r="r" b="b"/>
              <a:pathLst>
                <a:path w="161" h="202">
                  <a:moveTo>
                    <a:pt x="161" y="125"/>
                  </a:moveTo>
                  <a:cubicBezTo>
                    <a:pt x="131" y="92"/>
                    <a:pt x="111" y="48"/>
                    <a:pt x="109" y="0"/>
                  </a:cubicBezTo>
                  <a:cubicBezTo>
                    <a:pt x="0" y="0"/>
                    <a:pt x="0" y="0"/>
                    <a:pt x="0" y="0"/>
                  </a:cubicBezTo>
                  <a:cubicBezTo>
                    <a:pt x="2" y="78"/>
                    <a:pt x="34" y="149"/>
                    <a:pt x="84" y="202"/>
                  </a:cubicBezTo>
                  <a:lnTo>
                    <a:pt x="161" y="125"/>
                  </a:lnTo>
                  <a:close/>
                </a:path>
              </a:pathLst>
            </a:custGeom>
            <a:grpFill/>
            <a:ln>
              <a:noFill/>
            </a:ln>
            <a:effectLst/>
            <a:sp3d>
              <a:bevelT w="139700" h="139700"/>
            </a:sp3d>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prstClr val="black"/>
                </a:solidFill>
                <a:effectLst/>
                <a:uLnTx/>
                <a:uFillTx/>
                <a:latin typeface="Raleway"/>
              </a:endParaRPr>
            </a:p>
          </p:txBody>
        </p:sp>
        <p:sp>
          <p:nvSpPr>
            <p:cNvPr id="41" name="Freeform 9">
              <a:extLst>
                <a:ext uri="{FF2B5EF4-FFF2-40B4-BE49-F238E27FC236}">
                  <a16:creationId xmlns:a16="http://schemas.microsoft.com/office/drawing/2014/main" xmlns="" id="{26701058-57F1-4FD9-B548-67E97DFE0883}"/>
                </a:ext>
              </a:extLst>
            </p:cNvPr>
            <p:cNvSpPr>
              <a:spLocks/>
            </p:cNvSpPr>
            <p:nvPr/>
          </p:nvSpPr>
          <p:spPr bwMode="auto">
            <a:xfrm>
              <a:off x="5146675" y="3973513"/>
              <a:ext cx="760413" cy="608012"/>
            </a:xfrm>
            <a:custGeom>
              <a:avLst/>
              <a:gdLst>
                <a:gd name="T0" fmla="*/ 202 w 202"/>
                <a:gd name="T1" fmla="*/ 52 h 161"/>
                <a:gd name="T2" fmla="*/ 78 w 202"/>
                <a:gd name="T3" fmla="*/ 0 h 161"/>
                <a:gd name="T4" fmla="*/ 0 w 202"/>
                <a:gd name="T5" fmla="*/ 78 h 161"/>
                <a:gd name="T6" fmla="*/ 202 w 202"/>
                <a:gd name="T7" fmla="*/ 161 h 161"/>
                <a:gd name="T8" fmla="*/ 202 w 202"/>
                <a:gd name="T9" fmla="*/ 52 h 161"/>
              </a:gdLst>
              <a:ahLst/>
              <a:cxnLst>
                <a:cxn ang="0">
                  <a:pos x="T0" y="T1"/>
                </a:cxn>
                <a:cxn ang="0">
                  <a:pos x="T2" y="T3"/>
                </a:cxn>
                <a:cxn ang="0">
                  <a:pos x="T4" y="T5"/>
                </a:cxn>
                <a:cxn ang="0">
                  <a:pos x="T6" y="T7"/>
                </a:cxn>
                <a:cxn ang="0">
                  <a:pos x="T8" y="T9"/>
                </a:cxn>
              </a:cxnLst>
              <a:rect l="0" t="0" r="r" b="b"/>
              <a:pathLst>
                <a:path w="202" h="161">
                  <a:moveTo>
                    <a:pt x="202" y="52"/>
                  </a:moveTo>
                  <a:cubicBezTo>
                    <a:pt x="154" y="50"/>
                    <a:pt x="111" y="31"/>
                    <a:pt x="78" y="0"/>
                  </a:cubicBezTo>
                  <a:cubicBezTo>
                    <a:pt x="0" y="78"/>
                    <a:pt x="0" y="78"/>
                    <a:pt x="0" y="78"/>
                  </a:cubicBezTo>
                  <a:cubicBezTo>
                    <a:pt x="53" y="128"/>
                    <a:pt x="124" y="159"/>
                    <a:pt x="202" y="161"/>
                  </a:cubicBezTo>
                  <a:lnTo>
                    <a:pt x="202" y="52"/>
                  </a:lnTo>
                  <a:close/>
                </a:path>
              </a:pathLst>
            </a:custGeom>
            <a:grpFill/>
            <a:ln>
              <a:noFill/>
            </a:ln>
            <a:effectLst/>
            <a:sp3d>
              <a:bevelT w="139700" h="139700"/>
            </a:sp3d>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prstClr val="black"/>
                </a:solidFill>
                <a:effectLst/>
                <a:uLnTx/>
                <a:uFillTx/>
                <a:latin typeface="Raleway"/>
              </a:endParaRPr>
            </a:p>
          </p:txBody>
        </p:sp>
        <p:sp>
          <p:nvSpPr>
            <p:cNvPr id="42" name="Freeform 10">
              <a:extLst>
                <a:ext uri="{FF2B5EF4-FFF2-40B4-BE49-F238E27FC236}">
                  <a16:creationId xmlns:a16="http://schemas.microsoft.com/office/drawing/2014/main" xmlns="" id="{C4E953FD-5C29-47C2-8C1A-594F3CB952A0}"/>
                </a:ext>
              </a:extLst>
            </p:cNvPr>
            <p:cNvSpPr>
              <a:spLocks/>
            </p:cNvSpPr>
            <p:nvPr/>
          </p:nvSpPr>
          <p:spPr bwMode="auto">
            <a:xfrm>
              <a:off x="6484938" y="3462338"/>
              <a:ext cx="606425" cy="760412"/>
            </a:xfrm>
            <a:custGeom>
              <a:avLst/>
              <a:gdLst>
                <a:gd name="T0" fmla="*/ 52 w 161"/>
                <a:gd name="T1" fmla="*/ 0 h 202"/>
                <a:gd name="T2" fmla="*/ 0 w 161"/>
                <a:gd name="T3" fmla="*/ 125 h 202"/>
                <a:gd name="T4" fmla="*/ 77 w 161"/>
                <a:gd name="T5" fmla="*/ 202 h 202"/>
                <a:gd name="T6" fmla="*/ 161 w 161"/>
                <a:gd name="T7" fmla="*/ 0 h 202"/>
                <a:gd name="T8" fmla="*/ 52 w 161"/>
                <a:gd name="T9" fmla="*/ 0 h 202"/>
              </a:gdLst>
              <a:ahLst/>
              <a:cxnLst>
                <a:cxn ang="0">
                  <a:pos x="T0" y="T1"/>
                </a:cxn>
                <a:cxn ang="0">
                  <a:pos x="T2" y="T3"/>
                </a:cxn>
                <a:cxn ang="0">
                  <a:pos x="T4" y="T5"/>
                </a:cxn>
                <a:cxn ang="0">
                  <a:pos x="T6" y="T7"/>
                </a:cxn>
                <a:cxn ang="0">
                  <a:pos x="T8" y="T9"/>
                </a:cxn>
              </a:cxnLst>
              <a:rect l="0" t="0" r="r" b="b"/>
              <a:pathLst>
                <a:path w="161" h="202">
                  <a:moveTo>
                    <a:pt x="52" y="0"/>
                  </a:moveTo>
                  <a:cubicBezTo>
                    <a:pt x="50" y="48"/>
                    <a:pt x="31" y="92"/>
                    <a:pt x="0" y="125"/>
                  </a:cubicBezTo>
                  <a:cubicBezTo>
                    <a:pt x="77" y="202"/>
                    <a:pt x="77" y="202"/>
                    <a:pt x="77" y="202"/>
                  </a:cubicBezTo>
                  <a:cubicBezTo>
                    <a:pt x="128" y="149"/>
                    <a:pt x="159" y="78"/>
                    <a:pt x="161" y="0"/>
                  </a:cubicBezTo>
                  <a:lnTo>
                    <a:pt x="52" y="0"/>
                  </a:lnTo>
                  <a:close/>
                </a:path>
              </a:pathLst>
            </a:custGeom>
            <a:grpFill/>
            <a:ln>
              <a:noFill/>
            </a:ln>
            <a:effectLst/>
            <a:sp3d>
              <a:bevelT w="139700" h="139700"/>
            </a:sp3d>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prstClr val="black"/>
                </a:solidFill>
                <a:effectLst/>
                <a:uLnTx/>
                <a:uFillTx/>
                <a:latin typeface="Raleway"/>
              </a:endParaRPr>
            </a:p>
          </p:txBody>
        </p:sp>
        <p:sp>
          <p:nvSpPr>
            <p:cNvPr id="43" name="Freeform 11">
              <a:extLst>
                <a:ext uri="{FF2B5EF4-FFF2-40B4-BE49-F238E27FC236}">
                  <a16:creationId xmlns:a16="http://schemas.microsoft.com/office/drawing/2014/main" xmlns="" id="{8339F101-200C-4981-85B2-E1C3AA72743B}"/>
                </a:ext>
              </a:extLst>
            </p:cNvPr>
            <p:cNvSpPr>
              <a:spLocks/>
            </p:cNvSpPr>
            <p:nvPr/>
          </p:nvSpPr>
          <p:spPr bwMode="auto">
            <a:xfrm>
              <a:off x="6484938" y="2640013"/>
              <a:ext cx="606425" cy="762000"/>
            </a:xfrm>
            <a:custGeom>
              <a:avLst/>
              <a:gdLst>
                <a:gd name="T0" fmla="*/ 0 w 161"/>
                <a:gd name="T1" fmla="*/ 77 h 202"/>
                <a:gd name="T2" fmla="*/ 52 w 161"/>
                <a:gd name="T3" fmla="*/ 202 h 202"/>
                <a:gd name="T4" fmla="*/ 161 w 161"/>
                <a:gd name="T5" fmla="*/ 202 h 202"/>
                <a:gd name="T6" fmla="*/ 77 w 161"/>
                <a:gd name="T7" fmla="*/ 0 h 202"/>
                <a:gd name="T8" fmla="*/ 0 w 161"/>
                <a:gd name="T9" fmla="*/ 77 h 202"/>
              </a:gdLst>
              <a:ahLst/>
              <a:cxnLst>
                <a:cxn ang="0">
                  <a:pos x="T0" y="T1"/>
                </a:cxn>
                <a:cxn ang="0">
                  <a:pos x="T2" y="T3"/>
                </a:cxn>
                <a:cxn ang="0">
                  <a:pos x="T4" y="T5"/>
                </a:cxn>
                <a:cxn ang="0">
                  <a:pos x="T6" y="T7"/>
                </a:cxn>
                <a:cxn ang="0">
                  <a:pos x="T8" y="T9"/>
                </a:cxn>
              </a:cxnLst>
              <a:rect l="0" t="0" r="r" b="b"/>
              <a:pathLst>
                <a:path w="161" h="202">
                  <a:moveTo>
                    <a:pt x="0" y="77"/>
                  </a:moveTo>
                  <a:cubicBezTo>
                    <a:pt x="31" y="110"/>
                    <a:pt x="50" y="154"/>
                    <a:pt x="52" y="202"/>
                  </a:cubicBezTo>
                  <a:cubicBezTo>
                    <a:pt x="161" y="202"/>
                    <a:pt x="161" y="202"/>
                    <a:pt x="161" y="202"/>
                  </a:cubicBezTo>
                  <a:cubicBezTo>
                    <a:pt x="159" y="124"/>
                    <a:pt x="128" y="53"/>
                    <a:pt x="77" y="0"/>
                  </a:cubicBezTo>
                  <a:lnTo>
                    <a:pt x="0" y="77"/>
                  </a:lnTo>
                  <a:close/>
                </a:path>
              </a:pathLst>
            </a:custGeom>
            <a:grpFill/>
            <a:ln>
              <a:noFill/>
            </a:ln>
            <a:effectLst/>
            <a:sp3d>
              <a:bevelT w="139700" h="139700"/>
            </a:sp3d>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prstClr val="black"/>
                </a:solidFill>
                <a:effectLst/>
                <a:uLnTx/>
                <a:uFillTx/>
                <a:latin typeface="Raleway"/>
              </a:endParaRPr>
            </a:p>
          </p:txBody>
        </p:sp>
        <p:sp>
          <p:nvSpPr>
            <p:cNvPr id="44" name="Freeform 12">
              <a:extLst>
                <a:ext uri="{FF2B5EF4-FFF2-40B4-BE49-F238E27FC236}">
                  <a16:creationId xmlns:a16="http://schemas.microsoft.com/office/drawing/2014/main" xmlns="" id="{086D0095-1758-4B5C-97B9-B21F4496B0E9}"/>
                </a:ext>
              </a:extLst>
            </p:cNvPr>
            <p:cNvSpPr>
              <a:spLocks/>
            </p:cNvSpPr>
            <p:nvPr/>
          </p:nvSpPr>
          <p:spPr bwMode="auto">
            <a:xfrm>
              <a:off x="5972175" y="3973513"/>
              <a:ext cx="760413" cy="608012"/>
            </a:xfrm>
            <a:custGeom>
              <a:avLst/>
              <a:gdLst>
                <a:gd name="T0" fmla="*/ 125 w 202"/>
                <a:gd name="T1" fmla="*/ 0 h 161"/>
                <a:gd name="T2" fmla="*/ 0 w 202"/>
                <a:gd name="T3" fmla="*/ 52 h 161"/>
                <a:gd name="T4" fmla="*/ 0 w 202"/>
                <a:gd name="T5" fmla="*/ 161 h 161"/>
                <a:gd name="T6" fmla="*/ 202 w 202"/>
                <a:gd name="T7" fmla="*/ 78 h 161"/>
                <a:gd name="T8" fmla="*/ 125 w 202"/>
                <a:gd name="T9" fmla="*/ 0 h 161"/>
              </a:gdLst>
              <a:ahLst/>
              <a:cxnLst>
                <a:cxn ang="0">
                  <a:pos x="T0" y="T1"/>
                </a:cxn>
                <a:cxn ang="0">
                  <a:pos x="T2" y="T3"/>
                </a:cxn>
                <a:cxn ang="0">
                  <a:pos x="T4" y="T5"/>
                </a:cxn>
                <a:cxn ang="0">
                  <a:pos x="T6" y="T7"/>
                </a:cxn>
                <a:cxn ang="0">
                  <a:pos x="T8" y="T9"/>
                </a:cxn>
              </a:cxnLst>
              <a:rect l="0" t="0" r="r" b="b"/>
              <a:pathLst>
                <a:path w="202" h="161">
                  <a:moveTo>
                    <a:pt x="125" y="0"/>
                  </a:moveTo>
                  <a:cubicBezTo>
                    <a:pt x="91" y="31"/>
                    <a:pt x="48" y="50"/>
                    <a:pt x="0" y="52"/>
                  </a:cubicBezTo>
                  <a:cubicBezTo>
                    <a:pt x="0" y="161"/>
                    <a:pt x="0" y="161"/>
                    <a:pt x="0" y="161"/>
                  </a:cubicBezTo>
                  <a:cubicBezTo>
                    <a:pt x="78" y="159"/>
                    <a:pt x="149" y="128"/>
                    <a:pt x="202" y="78"/>
                  </a:cubicBezTo>
                  <a:lnTo>
                    <a:pt x="125" y="0"/>
                  </a:lnTo>
                  <a:close/>
                </a:path>
              </a:pathLst>
            </a:custGeom>
            <a:grpFill/>
            <a:ln>
              <a:noFill/>
            </a:ln>
            <a:effectLst/>
            <a:sp3d>
              <a:bevelT w="139700" h="139700"/>
            </a:sp3d>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prstClr val="black"/>
                </a:solidFill>
                <a:effectLst/>
                <a:uLnTx/>
                <a:uFillTx/>
                <a:latin typeface="Raleway"/>
              </a:endParaRPr>
            </a:p>
          </p:txBody>
        </p:sp>
      </p:grpSp>
      <p:sp>
        <p:nvSpPr>
          <p:cNvPr id="49" name="TextBox 48">
            <a:extLst>
              <a:ext uri="{FF2B5EF4-FFF2-40B4-BE49-F238E27FC236}">
                <a16:creationId xmlns:a16="http://schemas.microsoft.com/office/drawing/2014/main" xmlns="" id="{7D07A931-CFED-4E5B-954D-67E691C9AFE4}"/>
              </a:ext>
            </a:extLst>
          </p:cNvPr>
          <p:cNvSpPr txBox="1"/>
          <p:nvPr/>
        </p:nvSpPr>
        <p:spPr>
          <a:xfrm>
            <a:off x="10678775" y="5723226"/>
            <a:ext cx="569626" cy="461665"/>
          </a:xfrm>
          <a:prstGeom prst="rect">
            <a:avLst/>
          </a:prstGeom>
          <a:noFill/>
        </p:spPr>
        <p:txBody>
          <a:bodyPr wrap="square" rtlCol="1">
            <a:spAutoFit/>
          </a:bodyPr>
          <a:lstStyle/>
          <a:p>
            <a:pPr algn="ctr" rtl="1"/>
            <a:r>
              <a:rPr lang="fa-IR" sz="2400" dirty="0" smtClean="0">
                <a:latin typeface="Shabnam" panose="020B0603030804020204" pitchFamily="34" charset="-78"/>
                <a:cs typeface="Shabnam" panose="020B0603030804020204" pitchFamily="34" charset="-78"/>
              </a:rPr>
              <a:t>11</a:t>
            </a:r>
            <a:endParaRPr lang="fa-IR" sz="2400" dirty="0">
              <a:latin typeface="Shabnam" panose="020B0603030804020204" pitchFamily="34" charset="-78"/>
              <a:cs typeface="Shabnam" panose="020B0603030804020204" pitchFamily="34" charset="-78"/>
            </a:endParaRPr>
          </a:p>
        </p:txBody>
      </p:sp>
      <p:sp>
        <p:nvSpPr>
          <p:cNvPr id="50" name="TextBox 49">
            <a:extLst>
              <a:ext uri="{FF2B5EF4-FFF2-40B4-BE49-F238E27FC236}">
                <a16:creationId xmlns:a16="http://schemas.microsoft.com/office/drawing/2014/main" xmlns="" id="{0C33BFE7-9525-4600-9E7E-4111DBE7DC87}"/>
              </a:ext>
            </a:extLst>
          </p:cNvPr>
          <p:cNvSpPr txBox="1"/>
          <p:nvPr/>
        </p:nvSpPr>
        <p:spPr>
          <a:xfrm>
            <a:off x="10199726" y="787105"/>
            <a:ext cx="1454407" cy="369332"/>
          </a:xfrm>
          <a:prstGeom prst="rect">
            <a:avLst/>
          </a:prstGeom>
          <a:noFill/>
        </p:spPr>
        <p:txBody>
          <a:bodyPr wrap="square" rtlCol="1">
            <a:spAutoFit/>
          </a:bodyPr>
          <a:lstStyle/>
          <a:p>
            <a:pPr algn="r" rtl="1"/>
            <a:r>
              <a:rPr lang="fa-IR" dirty="0">
                <a:solidFill>
                  <a:schemeClr val="bg1"/>
                </a:solidFill>
                <a:latin typeface="Shabnam" panose="020B0603030804020204" pitchFamily="34" charset="-78"/>
                <a:cs typeface="Shabnam" panose="020B0603030804020204" pitchFamily="34" charset="-78"/>
              </a:rPr>
              <a:t>سرفصـــل‌ها</a:t>
            </a:r>
          </a:p>
        </p:txBody>
      </p:sp>
      <p:pic>
        <p:nvPicPr>
          <p:cNvPr id="54" name="Picture 53">
            <a:extLst>
              <a:ext uri="{FF2B5EF4-FFF2-40B4-BE49-F238E27FC236}">
                <a16:creationId xmlns:a16="http://schemas.microsoft.com/office/drawing/2014/main" xmlns="" id="{129F8331-3C4F-41BB-83DE-0B13D4865AD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193921" y="6445939"/>
            <a:ext cx="390545" cy="425472"/>
          </a:xfrm>
          <a:prstGeom prst="rect">
            <a:avLst/>
          </a:prstGeom>
          <a:ln>
            <a:noFill/>
          </a:ln>
          <a:effectLst>
            <a:outerShdw blurRad="190500" algn="tl" rotWithShape="0">
              <a:srgbClr val="000000">
                <a:alpha val="70000"/>
              </a:srgbClr>
            </a:outerShdw>
          </a:effectLst>
        </p:spPr>
      </p:pic>
      <p:pic>
        <p:nvPicPr>
          <p:cNvPr id="56" name="Picture 55">
            <a:extLst>
              <a:ext uri="{FF2B5EF4-FFF2-40B4-BE49-F238E27FC236}">
                <a16:creationId xmlns:a16="http://schemas.microsoft.com/office/drawing/2014/main" xmlns="" id="{DC64A9BA-C545-44D9-9106-8C903DABD1E5}"/>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3057" y="6449687"/>
            <a:ext cx="390545" cy="425472"/>
          </a:xfrm>
          <a:prstGeom prst="rect">
            <a:avLst/>
          </a:prstGeom>
          <a:ln>
            <a:noFill/>
          </a:ln>
          <a:effectLst>
            <a:outerShdw blurRad="190500" algn="tl" rotWithShape="0">
              <a:srgbClr val="000000">
                <a:alpha val="70000"/>
              </a:srgbClr>
            </a:outerShdw>
          </a:effectLst>
        </p:spPr>
      </p:pic>
      <p:pic>
        <p:nvPicPr>
          <p:cNvPr id="52" name="Picture 51">
            <a:extLst>
              <a:ext uri="{FF2B5EF4-FFF2-40B4-BE49-F238E27FC236}">
                <a16:creationId xmlns:a16="http://schemas.microsoft.com/office/drawing/2014/main" xmlns="" id="{901589AC-6FF4-4762-BC2D-96236FF6A9AE}"/>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42888" y="6344227"/>
            <a:ext cx="9165431" cy="425472"/>
          </a:xfrm>
          <a:prstGeom prst="rect">
            <a:avLst/>
          </a:prstGeom>
          <a:ln>
            <a:noFill/>
          </a:ln>
          <a:effectLst>
            <a:outerShdw blurRad="190500" algn="tl" rotWithShape="0">
              <a:srgbClr val="000000">
                <a:alpha val="70000"/>
              </a:srgbClr>
            </a:outerShdw>
          </a:effectLst>
        </p:spPr>
      </p:pic>
      <p:sp>
        <p:nvSpPr>
          <p:cNvPr id="57" name="TextBox 56">
            <a:extLst>
              <a:ext uri="{FF2B5EF4-FFF2-40B4-BE49-F238E27FC236}">
                <a16:creationId xmlns:a16="http://schemas.microsoft.com/office/drawing/2014/main" xmlns="" id="{FF9C7B08-DB95-454D-9E72-0918E1C1F699}"/>
              </a:ext>
            </a:extLst>
          </p:cNvPr>
          <p:cNvSpPr txBox="1"/>
          <p:nvPr/>
        </p:nvSpPr>
        <p:spPr>
          <a:xfrm>
            <a:off x="10110879" y="1419591"/>
            <a:ext cx="1543254" cy="369332"/>
          </a:xfrm>
          <a:prstGeom prst="rect">
            <a:avLst/>
          </a:prstGeom>
          <a:noFill/>
        </p:spPr>
        <p:txBody>
          <a:bodyPr wrap="square" rtlCol="1">
            <a:spAutoFit/>
          </a:bodyPr>
          <a:lstStyle/>
          <a:p>
            <a:pPr algn="r" rtl="1"/>
            <a:r>
              <a:rPr lang="fa-IR" dirty="0">
                <a:solidFill>
                  <a:schemeClr val="bg1"/>
                </a:solidFill>
                <a:latin typeface="Shabnam" panose="020B0603030804020204" pitchFamily="34" charset="-78"/>
                <a:cs typeface="Shabnam" panose="020B0603030804020204" pitchFamily="34" charset="-78"/>
              </a:rPr>
              <a:t>کلیــــات</a:t>
            </a:r>
          </a:p>
        </p:txBody>
      </p:sp>
      <p:sp>
        <p:nvSpPr>
          <p:cNvPr id="58" name="TextBox 57">
            <a:extLst>
              <a:ext uri="{FF2B5EF4-FFF2-40B4-BE49-F238E27FC236}">
                <a16:creationId xmlns:a16="http://schemas.microsoft.com/office/drawing/2014/main" xmlns="" id="{2BB1FBCD-6F36-41C4-B72F-C909595BBAD5}"/>
              </a:ext>
            </a:extLst>
          </p:cNvPr>
          <p:cNvSpPr txBox="1"/>
          <p:nvPr/>
        </p:nvSpPr>
        <p:spPr>
          <a:xfrm>
            <a:off x="9857134" y="2030624"/>
            <a:ext cx="1796999" cy="369332"/>
          </a:xfrm>
          <a:prstGeom prst="rect">
            <a:avLst/>
          </a:prstGeom>
          <a:noFill/>
        </p:spPr>
        <p:txBody>
          <a:bodyPr wrap="square" rtlCol="1">
            <a:spAutoFit/>
          </a:bodyPr>
          <a:lstStyle/>
          <a:p>
            <a:pPr algn="r" rtl="1"/>
            <a:r>
              <a:rPr lang="fa-IR" dirty="0">
                <a:solidFill>
                  <a:schemeClr val="bg1"/>
                </a:solidFill>
                <a:latin typeface="Shabnam" panose="020B0603030804020204" pitchFamily="34" charset="-78"/>
                <a:cs typeface="Shabnam" panose="020B0603030804020204" pitchFamily="34" charset="-78"/>
              </a:rPr>
              <a:t>پیشینه تحقیق</a:t>
            </a:r>
          </a:p>
        </p:txBody>
      </p:sp>
      <p:sp>
        <p:nvSpPr>
          <p:cNvPr id="59" name="TextBox 58">
            <a:extLst>
              <a:ext uri="{FF2B5EF4-FFF2-40B4-BE49-F238E27FC236}">
                <a16:creationId xmlns:a16="http://schemas.microsoft.com/office/drawing/2014/main" xmlns="" id="{EA941DFC-E764-4291-A85C-951F86163EE9}"/>
              </a:ext>
            </a:extLst>
          </p:cNvPr>
          <p:cNvSpPr txBox="1"/>
          <p:nvPr/>
        </p:nvSpPr>
        <p:spPr>
          <a:xfrm>
            <a:off x="9857134" y="2630992"/>
            <a:ext cx="1796999" cy="369332"/>
          </a:xfrm>
          <a:prstGeom prst="rect">
            <a:avLst/>
          </a:prstGeom>
          <a:noFill/>
        </p:spPr>
        <p:txBody>
          <a:bodyPr wrap="square" rtlCol="1">
            <a:spAutoFit/>
          </a:bodyPr>
          <a:lstStyle/>
          <a:p>
            <a:pPr algn="just" rtl="1"/>
            <a:r>
              <a:rPr lang="fa-IR" dirty="0">
                <a:solidFill>
                  <a:schemeClr val="bg1"/>
                </a:solidFill>
                <a:latin typeface="Shabnam" panose="020B0603030804020204" pitchFamily="34" charset="-78"/>
                <a:cs typeface="Shabnam" panose="020B0603030804020204" pitchFamily="34" charset="-78"/>
              </a:rPr>
              <a:t>روش تحقیق</a:t>
            </a:r>
          </a:p>
        </p:txBody>
      </p:sp>
      <p:sp>
        <p:nvSpPr>
          <p:cNvPr id="60" name="TextBox 59">
            <a:extLst>
              <a:ext uri="{FF2B5EF4-FFF2-40B4-BE49-F238E27FC236}">
                <a16:creationId xmlns:a16="http://schemas.microsoft.com/office/drawing/2014/main" xmlns="" id="{B5EB82EF-E961-4AFF-8269-602870893310}"/>
              </a:ext>
            </a:extLst>
          </p:cNvPr>
          <p:cNvSpPr txBox="1"/>
          <p:nvPr/>
        </p:nvSpPr>
        <p:spPr>
          <a:xfrm>
            <a:off x="9929308" y="3278743"/>
            <a:ext cx="1724825" cy="369332"/>
          </a:xfrm>
          <a:prstGeom prst="rect">
            <a:avLst/>
          </a:prstGeom>
          <a:noFill/>
        </p:spPr>
        <p:txBody>
          <a:bodyPr wrap="square" rtlCol="1">
            <a:spAutoFit/>
          </a:bodyPr>
          <a:lstStyle/>
          <a:p>
            <a:pPr algn="r" rtl="1"/>
            <a:r>
              <a:rPr lang="fa-IR" dirty="0">
                <a:solidFill>
                  <a:schemeClr val="bg1"/>
                </a:solidFill>
                <a:latin typeface="Shabnam" panose="020B0603030804020204" pitchFamily="34" charset="-78"/>
                <a:cs typeface="Shabnam" panose="020B0603030804020204" pitchFamily="34" charset="-78"/>
              </a:rPr>
              <a:t>تجزیه و تحلیل</a:t>
            </a:r>
          </a:p>
        </p:txBody>
      </p:sp>
      <p:sp>
        <p:nvSpPr>
          <p:cNvPr id="61" name="TextBox 60">
            <a:extLst>
              <a:ext uri="{FF2B5EF4-FFF2-40B4-BE49-F238E27FC236}">
                <a16:creationId xmlns:a16="http://schemas.microsoft.com/office/drawing/2014/main" xmlns="" id="{787F05C4-40B4-4FB6-BD93-6B291E24770E}"/>
              </a:ext>
            </a:extLst>
          </p:cNvPr>
          <p:cNvSpPr txBox="1"/>
          <p:nvPr/>
        </p:nvSpPr>
        <p:spPr>
          <a:xfrm>
            <a:off x="9857134" y="3910689"/>
            <a:ext cx="1804058" cy="369332"/>
          </a:xfrm>
          <a:prstGeom prst="rect">
            <a:avLst/>
          </a:prstGeom>
          <a:noFill/>
        </p:spPr>
        <p:txBody>
          <a:bodyPr wrap="square" rtlCol="1">
            <a:spAutoFit/>
          </a:bodyPr>
          <a:lstStyle/>
          <a:p>
            <a:pPr algn="r" rtl="1"/>
            <a:r>
              <a:rPr lang="fa-IR" dirty="0">
                <a:solidFill>
                  <a:schemeClr val="bg1"/>
                </a:solidFill>
                <a:latin typeface="Shabnam" panose="020B0603030804020204" pitchFamily="34" charset="-78"/>
                <a:cs typeface="Shabnam" panose="020B0603030804020204" pitchFamily="34" charset="-78"/>
              </a:rPr>
              <a:t>نتیجه گیری</a:t>
            </a:r>
          </a:p>
        </p:txBody>
      </p:sp>
      <p:sp>
        <p:nvSpPr>
          <p:cNvPr id="62" name="TextBox 61">
            <a:extLst>
              <a:ext uri="{FF2B5EF4-FFF2-40B4-BE49-F238E27FC236}">
                <a16:creationId xmlns:a16="http://schemas.microsoft.com/office/drawing/2014/main" xmlns="" id="{652DAC5F-3D91-4A30-98B6-2F48D98290D8}"/>
              </a:ext>
            </a:extLst>
          </p:cNvPr>
          <p:cNvSpPr txBox="1"/>
          <p:nvPr/>
        </p:nvSpPr>
        <p:spPr>
          <a:xfrm>
            <a:off x="9857134" y="4539466"/>
            <a:ext cx="1796999" cy="369332"/>
          </a:xfrm>
          <a:prstGeom prst="rect">
            <a:avLst/>
          </a:prstGeom>
          <a:noFill/>
        </p:spPr>
        <p:txBody>
          <a:bodyPr wrap="square" rtlCol="1">
            <a:spAutoFit/>
          </a:bodyPr>
          <a:lstStyle/>
          <a:p>
            <a:pPr algn="r" rtl="1"/>
            <a:r>
              <a:rPr lang="fa-IR" dirty="0">
                <a:solidFill>
                  <a:schemeClr val="bg1"/>
                </a:solidFill>
                <a:latin typeface="Shabnam" panose="020B0603030804020204" pitchFamily="34" charset="-78"/>
                <a:cs typeface="Shabnam" panose="020B0603030804020204" pitchFamily="34" charset="-78"/>
              </a:rPr>
              <a:t>پیشنهادات</a:t>
            </a:r>
          </a:p>
        </p:txBody>
      </p:sp>
      <p:pic>
        <p:nvPicPr>
          <p:cNvPr id="68" name="Picture 67">
            <a:extLst>
              <a:ext uri="{FF2B5EF4-FFF2-40B4-BE49-F238E27FC236}">
                <a16:creationId xmlns:a16="http://schemas.microsoft.com/office/drawing/2014/main" xmlns="" id="{37C09D06-66F7-4A47-81E6-A10C501D1CC2}"/>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1758861" y="763564"/>
            <a:ext cx="360000" cy="360000"/>
          </a:xfrm>
          <a:prstGeom prst="rect">
            <a:avLst/>
          </a:prstGeom>
        </p:spPr>
      </p:pic>
      <p:pic>
        <p:nvPicPr>
          <p:cNvPr id="70" name="Picture 69">
            <a:extLst>
              <a:ext uri="{FF2B5EF4-FFF2-40B4-BE49-F238E27FC236}">
                <a16:creationId xmlns:a16="http://schemas.microsoft.com/office/drawing/2014/main" xmlns="" id="{99EAEDD8-4D8E-4C96-9B8A-740F938304A2}"/>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1781182" y="1390515"/>
            <a:ext cx="324000" cy="324000"/>
          </a:xfrm>
          <a:prstGeom prst="rect">
            <a:avLst/>
          </a:prstGeom>
        </p:spPr>
      </p:pic>
      <p:pic>
        <p:nvPicPr>
          <p:cNvPr id="72" name="Picture 71">
            <a:extLst>
              <a:ext uri="{FF2B5EF4-FFF2-40B4-BE49-F238E27FC236}">
                <a16:creationId xmlns:a16="http://schemas.microsoft.com/office/drawing/2014/main" xmlns="" id="{4804987D-0412-46A9-BE64-51E1A9923918}"/>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1737678" y="1982515"/>
            <a:ext cx="396000" cy="396000"/>
          </a:xfrm>
          <a:prstGeom prst="rect">
            <a:avLst/>
          </a:prstGeom>
        </p:spPr>
      </p:pic>
      <p:pic>
        <p:nvPicPr>
          <p:cNvPr id="74" name="Picture 73">
            <a:extLst>
              <a:ext uri="{FF2B5EF4-FFF2-40B4-BE49-F238E27FC236}">
                <a16:creationId xmlns:a16="http://schemas.microsoft.com/office/drawing/2014/main" xmlns="" id="{9AD2D3E9-1FAC-442A-8FA2-A4CC86BD657B}"/>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11767930" y="2618429"/>
            <a:ext cx="360000" cy="360000"/>
          </a:xfrm>
          <a:prstGeom prst="rect">
            <a:avLst/>
          </a:prstGeom>
        </p:spPr>
      </p:pic>
      <p:pic>
        <p:nvPicPr>
          <p:cNvPr id="76" name="Picture 75">
            <a:extLst>
              <a:ext uri="{FF2B5EF4-FFF2-40B4-BE49-F238E27FC236}">
                <a16:creationId xmlns:a16="http://schemas.microsoft.com/office/drawing/2014/main" xmlns="" id="{34F1E489-46A1-48EE-802A-701AC812F93C}"/>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11728174" y="3203890"/>
            <a:ext cx="432000" cy="432000"/>
          </a:xfrm>
          <a:prstGeom prst="rect">
            <a:avLst/>
          </a:prstGeom>
        </p:spPr>
      </p:pic>
      <p:pic>
        <p:nvPicPr>
          <p:cNvPr id="78" name="Picture 77">
            <a:extLst>
              <a:ext uri="{FF2B5EF4-FFF2-40B4-BE49-F238E27FC236}">
                <a16:creationId xmlns:a16="http://schemas.microsoft.com/office/drawing/2014/main" xmlns="" id="{1431EC22-BB69-4A3A-BAA7-112B04520CF8}"/>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11720120" y="3847378"/>
            <a:ext cx="432000" cy="432000"/>
          </a:xfrm>
          <a:prstGeom prst="rect">
            <a:avLst/>
          </a:prstGeom>
        </p:spPr>
      </p:pic>
      <p:pic>
        <p:nvPicPr>
          <p:cNvPr id="80" name="Picture 79">
            <a:extLst>
              <a:ext uri="{FF2B5EF4-FFF2-40B4-BE49-F238E27FC236}">
                <a16:creationId xmlns:a16="http://schemas.microsoft.com/office/drawing/2014/main" xmlns="" id="{B09C53B8-57BB-4F22-A0A4-D83530C2F3EF}"/>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11713365" y="4463546"/>
            <a:ext cx="432000" cy="432000"/>
          </a:xfrm>
          <a:prstGeom prst="rect">
            <a:avLst/>
          </a:prstGeom>
        </p:spPr>
      </p:pic>
      <p:sp>
        <p:nvSpPr>
          <p:cNvPr id="83" name="TextBox 82">
            <a:extLst>
              <a:ext uri="{FF2B5EF4-FFF2-40B4-BE49-F238E27FC236}">
                <a16:creationId xmlns:a16="http://schemas.microsoft.com/office/drawing/2014/main" xmlns="" id="{20C28120-B82F-4647-8414-C9632A27ECC3}"/>
              </a:ext>
            </a:extLst>
          </p:cNvPr>
          <p:cNvSpPr txBox="1"/>
          <p:nvPr/>
        </p:nvSpPr>
        <p:spPr>
          <a:xfrm>
            <a:off x="5628651" y="6439594"/>
            <a:ext cx="3379529" cy="338554"/>
          </a:xfrm>
          <a:prstGeom prst="rect">
            <a:avLst/>
          </a:prstGeom>
          <a:noFill/>
        </p:spPr>
        <p:txBody>
          <a:bodyPr wrap="square" rtlCol="1">
            <a:spAutoFit/>
          </a:bodyPr>
          <a:lstStyle/>
          <a:p>
            <a:pPr algn="r" rtl="1"/>
            <a:r>
              <a:rPr lang="fa-IR" sz="1600" dirty="0">
                <a:solidFill>
                  <a:schemeClr val="bg1"/>
                </a:solidFill>
                <a:effectLst>
                  <a:outerShdw blurRad="38100" dist="38100" dir="2700000" algn="tl">
                    <a:srgbClr val="000000">
                      <a:alpha val="43137"/>
                    </a:srgbClr>
                  </a:outerShdw>
                </a:effectLst>
                <a:latin typeface="Shabnam" panose="020B0603030804020204" pitchFamily="34" charset="-78"/>
                <a:cs typeface="Shabnam" panose="020B0603030804020204" pitchFamily="34" charset="-78"/>
              </a:rPr>
              <a:t>دانشجو: </a:t>
            </a:r>
            <a:r>
              <a:rPr lang="fa-IR" sz="1600" b="1" dirty="0">
                <a:solidFill>
                  <a:srgbClr val="AB176C"/>
                </a:solidFill>
                <a:latin typeface="Shabnam" panose="020B0603030804020204" pitchFamily="34" charset="-78"/>
                <a:cs typeface="B Nazanin" pitchFamily="2" charset="-78"/>
              </a:rPr>
              <a:t>حمید باصولی </a:t>
            </a:r>
            <a:endParaRPr lang="fa-IR" sz="1600" dirty="0">
              <a:solidFill>
                <a:schemeClr val="bg1"/>
              </a:solidFill>
              <a:latin typeface="Shabnam" panose="020B0603030804020204" pitchFamily="34" charset="-78"/>
              <a:cs typeface="Shabnam" panose="020B0603030804020204" pitchFamily="34" charset="-78"/>
            </a:endParaRPr>
          </a:p>
        </p:txBody>
      </p:sp>
      <p:sp>
        <p:nvSpPr>
          <p:cNvPr id="85" name="TextBox 84">
            <a:extLst>
              <a:ext uri="{FF2B5EF4-FFF2-40B4-BE49-F238E27FC236}">
                <a16:creationId xmlns:a16="http://schemas.microsoft.com/office/drawing/2014/main" xmlns="" id="{0CA4C4E3-591D-49E6-9947-85C5CBA27B42}"/>
              </a:ext>
            </a:extLst>
          </p:cNvPr>
          <p:cNvSpPr txBox="1"/>
          <p:nvPr/>
        </p:nvSpPr>
        <p:spPr>
          <a:xfrm>
            <a:off x="463603" y="6416151"/>
            <a:ext cx="3684328" cy="338554"/>
          </a:xfrm>
          <a:prstGeom prst="rect">
            <a:avLst/>
          </a:prstGeom>
          <a:noFill/>
        </p:spPr>
        <p:txBody>
          <a:bodyPr wrap="square" rtlCol="1">
            <a:spAutoFit/>
          </a:bodyPr>
          <a:lstStyle/>
          <a:p>
            <a:pPr algn="r" rtl="1"/>
            <a:r>
              <a:rPr lang="fa-IR" sz="1600" dirty="0">
                <a:solidFill>
                  <a:schemeClr val="bg1"/>
                </a:solidFill>
                <a:effectLst>
                  <a:outerShdw blurRad="38100" dist="38100" dir="2700000" algn="tl">
                    <a:srgbClr val="000000">
                      <a:alpha val="43137"/>
                    </a:srgbClr>
                  </a:outerShdw>
                </a:effectLst>
                <a:latin typeface="Shabnam" panose="020B0603030804020204" pitchFamily="34" charset="-78"/>
                <a:cs typeface="Shabnam" panose="020B0603030804020204" pitchFamily="34" charset="-78"/>
              </a:rPr>
              <a:t>استاد راهنما: </a:t>
            </a:r>
            <a:r>
              <a:rPr lang="fa-IR" sz="1600" b="1" dirty="0">
                <a:solidFill>
                  <a:srgbClr val="7030A0"/>
                </a:solidFill>
                <a:cs typeface="B Nazanin" pitchFamily="2" charset="-78"/>
              </a:rPr>
              <a:t>دکتر مهدی تنها زیارتی </a:t>
            </a:r>
            <a:endParaRPr lang="fa-IR" sz="1600" dirty="0">
              <a:solidFill>
                <a:schemeClr val="bg1"/>
              </a:solidFill>
              <a:latin typeface="Shabnam" panose="020B0603030804020204" pitchFamily="34" charset="-78"/>
              <a:cs typeface="Shabnam" panose="020B0603030804020204" pitchFamily="34" charset="-78"/>
            </a:endParaRPr>
          </a:p>
        </p:txBody>
      </p:sp>
      <p:sp>
        <p:nvSpPr>
          <p:cNvPr id="86" name="TextBox 85">
            <a:extLst>
              <a:ext uri="{FF2B5EF4-FFF2-40B4-BE49-F238E27FC236}">
                <a16:creationId xmlns:a16="http://schemas.microsoft.com/office/drawing/2014/main" xmlns="" id="{AA5BE37A-B8E8-4EA2-B7D7-3929A7C5AC57}"/>
              </a:ext>
            </a:extLst>
          </p:cNvPr>
          <p:cNvSpPr txBox="1"/>
          <p:nvPr/>
        </p:nvSpPr>
        <p:spPr>
          <a:xfrm>
            <a:off x="10505931" y="6361388"/>
            <a:ext cx="940906" cy="369332"/>
          </a:xfrm>
          <a:prstGeom prst="rect">
            <a:avLst/>
          </a:prstGeom>
          <a:noFill/>
        </p:spPr>
        <p:txBody>
          <a:bodyPr wrap="square" rtlCol="1">
            <a:spAutoFit/>
          </a:bodyPr>
          <a:lstStyle/>
          <a:p>
            <a:pPr algn="ctr" rtl="1"/>
            <a:r>
              <a:rPr lang="fa-IR" b="1" dirty="0">
                <a:latin typeface="Shabnam" panose="020B0603030804020204" pitchFamily="34" charset="-78"/>
                <a:cs typeface="Shabnam" panose="020B0603030804020204" pitchFamily="34" charset="-78"/>
              </a:rPr>
              <a:t>صفحه</a:t>
            </a:r>
          </a:p>
        </p:txBody>
      </p:sp>
      <p:grpSp>
        <p:nvGrpSpPr>
          <p:cNvPr id="55" name="Group 10">
            <a:extLst>
              <a:ext uri="{FF2B5EF4-FFF2-40B4-BE49-F238E27FC236}">
                <a16:creationId xmlns:a16="http://schemas.microsoft.com/office/drawing/2014/main" xmlns="" id="{CFAF121D-84C7-4D86-ADD0-C5FB39834E26}"/>
              </a:ext>
            </a:extLst>
          </p:cNvPr>
          <p:cNvGrpSpPr/>
          <p:nvPr/>
        </p:nvGrpSpPr>
        <p:grpSpPr>
          <a:xfrm rot="10800000">
            <a:off x="9196819" y="93076"/>
            <a:ext cx="406024" cy="590699"/>
            <a:chOff x="2209800" y="2190750"/>
            <a:chExt cx="1600200" cy="1295400"/>
          </a:xfrm>
        </p:grpSpPr>
        <p:sp>
          <p:nvSpPr>
            <p:cNvPr id="75" name="Chevron 45">
              <a:extLst>
                <a:ext uri="{FF2B5EF4-FFF2-40B4-BE49-F238E27FC236}">
                  <a16:creationId xmlns:a16="http://schemas.microsoft.com/office/drawing/2014/main" xmlns="" id="{3742984A-8D6D-4468-8138-D957E3E14764}"/>
                </a:ext>
              </a:extLst>
            </p:cNvPr>
            <p:cNvSpPr/>
            <p:nvPr/>
          </p:nvSpPr>
          <p:spPr bwMode="auto">
            <a:xfrm>
              <a:off x="2209800" y="2343150"/>
              <a:ext cx="990600" cy="990600"/>
            </a:xfrm>
            <a:prstGeom prst="chevron">
              <a:avLst/>
            </a:prstGeom>
            <a:solidFill>
              <a:srgbClr val="0E70AB"/>
            </a:solidFill>
            <a:ln w="9525">
              <a:noFill/>
              <a:round/>
              <a:headEnd/>
              <a:tailEnd/>
            </a:ln>
          </p:spPr>
          <p:txBody>
            <a:bodyPr vert="horz" wrap="square" lIns="121920" tIns="60960" rIns="121920" bIns="60960" numCol="1" rtlCol="0" anchor="t" anchorCtr="0" compatLnSpc="1">
              <a:prstTxWarp prst="textNoShape">
                <a:avLst/>
              </a:prstTxWarp>
            </a:bodyPr>
            <a:lstStyle/>
            <a:p>
              <a:pPr marL="0" marR="0" lvl="0" indent="0" algn="ctr" defTabSz="1375467" eaLnBrk="1" fontAlgn="auto" latinLnBrk="0" hangingPunct="1">
                <a:lnSpc>
                  <a:spcPct val="100000"/>
                </a:lnSpc>
                <a:spcBef>
                  <a:spcPts val="0"/>
                </a:spcBef>
                <a:spcAft>
                  <a:spcPts val="0"/>
                </a:spcAft>
                <a:buClrTx/>
                <a:buSzTx/>
                <a:buFontTx/>
                <a:buNone/>
                <a:tabLst/>
                <a:defRPr/>
              </a:pPr>
              <a:endParaRPr kumimoji="0" lang="en-US" sz="2667" b="0" i="0" u="none" strike="noStrike" kern="0" cap="none" spc="0" normalizeH="0" baseline="0" noProof="0">
                <a:ln>
                  <a:noFill/>
                </a:ln>
                <a:solidFill>
                  <a:srgbClr val="262626"/>
                </a:solidFill>
                <a:effectLst/>
                <a:uLnTx/>
                <a:uFillTx/>
                <a:latin typeface="IRANYekan" panose="020B0506030804020204" pitchFamily="34" charset="-78"/>
                <a:cs typeface="IRANYekan" panose="020B0506030804020204" pitchFamily="34" charset="-78"/>
              </a:endParaRPr>
            </a:p>
          </p:txBody>
        </p:sp>
        <p:sp>
          <p:nvSpPr>
            <p:cNvPr id="77" name="Chevron 46">
              <a:extLst>
                <a:ext uri="{FF2B5EF4-FFF2-40B4-BE49-F238E27FC236}">
                  <a16:creationId xmlns:a16="http://schemas.microsoft.com/office/drawing/2014/main" xmlns="" id="{FD84C5EA-25DC-48AA-A9F6-800FC7EE83D0}"/>
                </a:ext>
              </a:extLst>
            </p:cNvPr>
            <p:cNvSpPr/>
            <p:nvPr/>
          </p:nvSpPr>
          <p:spPr bwMode="auto">
            <a:xfrm>
              <a:off x="2514600" y="2190750"/>
              <a:ext cx="1295400" cy="1295400"/>
            </a:xfrm>
            <a:prstGeom prst="chevron">
              <a:avLst/>
            </a:prstGeom>
            <a:solidFill>
              <a:srgbClr val="165596"/>
            </a:solidFill>
            <a:ln w="9525">
              <a:noFill/>
              <a:round/>
              <a:headEnd/>
              <a:tailEnd/>
            </a:ln>
          </p:spPr>
          <p:txBody>
            <a:bodyPr vert="horz" wrap="square" lIns="121920" tIns="60960" rIns="121920" bIns="60960" numCol="1" rtlCol="0" anchor="t" anchorCtr="0" compatLnSpc="1">
              <a:prstTxWarp prst="textNoShape">
                <a:avLst/>
              </a:prstTxWarp>
            </a:bodyPr>
            <a:lstStyle/>
            <a:p>
              <a:pPr marL="0" marR="0" lvl="0" indent="0" algn="ctr" defTabSz="1375467" eaLnBrk="1" fontAlgn="auto" latinLnBrk="0" hangingPunct="1">
                <a:lnSpc>
                  <a:spcPct val="100000"/>
                </a:lnSpc>
                <a:spcBef>
                  <a:spcPts val="0"/>
                </a:spcBef>
                <a:spcAft>
                  <a:spcPts val="0"/>
                </a:spcAft>
                <a:buClrTx/>
                <a:buSzTx/>
                <a:buFontTx/>
                <a:buNone/>
                <a:tabLst/>
                <a:defRPr/>
              </a:pPr>
              <a:endParaRPr kumimoji="0" lang="en-US" sz="2667" b="0" i="0" u="none" strike="noStrike" kern="0" cap="none" spc="0" normalizeH="0" baseline="0" noProof="0">
                <a:ln>
                  <a:noFill/>
                </a:ln>
                <a:solidFill>
                  <a:srgbClr val="262626"/>
                </a:solidFill>
                <a:effectLst/>
                <a:uLnTx/>
                <a:uFillTx/>
                <a:latin typeface="IRANYekan" panose="020B0506030804020204" pitchFamily="34" charset="-78"/>
                <a:cs typeface="IRANYekan" panose="020B0506030804020204" pitchFamily="34" charset="-78"/>
              </a:endParaRPr>
            </a:p>
          </p:txBody>
        </p:sp>
      </p:grpSp>
      <p:sp>
        <p:nvSpPr>
          <p:cNvPr id="14" name="TextBox 13">
            <a:extLst>
              <a:ext uri="{FF2B5EF4-FFF2-40B4-BE49-F238E27FC236}">
                <a16:creationId xmlns:a16="http://schemas.microsoft.com/office/drawing/2014/main" xmlns="" id="{50A5B14D-D995-475F-8BBA-7DD06D6B9C6F}"/>
              </a:ext>
            </a:extLst>
          </p:cNvPr>
          <p:cNvSpPr txBox="1"/>
          <p:nvPr/>
        </p:nvSpPr>
        <p:spPr>
          <a:xfrm>
            <a:off x="5628651" y="228361"/>
            <a:ext cx="3588041" cy="400110"/>
          </a:xfrm>
          <a:prstGeom prst="rect">
            <a:avLst/>
          </a:prstGeom>
          <a:noFill/>
        </p:spPr>
        <p:txBody>
          <a:bodyPr wrap="square" rtlCol="1">
            <a:spAutoFit/>
          </a:bodyPr>
          <a:lstStyle/>
          <a:p>
            <a:pPr algn="r" rtl="1"/>
            <a:r>
              <a:rPr lang="fa-IR" sz="2000" b="1" dirty="0" smtClean="0">
                <a:latin typeface="Shabnam" panose="020B0603030804020204" pitchFamily="34" charset="-78"/>
                <a:cs typeface="Shabnam" panose="020B0603030804020204" pitchFamily="34" charset="-78"/>
              </a:rPr>
              <a:t> روش تحقیق </a:t>
            </a:r>
            <a:endParaRPr lang="fa-IR" sz="2000" b="1" dirty="0">
              <a:latin typeface="Shabnam" panose="020B0603030804020204" pitchFamily="34" charset="-78"/>
              <a:cs typeface="Shabnam" panose="020B0603030804020204" pitchFamily="34" charset="-78"/>
            </a:endParaRPr>
          </a:p>
        </p:txBody>
      </p:sp>
      <p:sp>
        <p:nvSpPr>
          <p:cNvPr id="2" name="Rectangle: Rounded Corners 1">
            <a:extLst>
              <a:ext uri="{FF2B5EF4-FFF2-40B4-BE49-F238E27FC236}">
                <a16:creationId xmlns:a16="http://schemas.microsoft.com/office/drawing/2014/main" xmlns="" id="{B17FC4C6-5BFD-4EC1-BF10-1DDF3239CED2}"/>
              </a:ext>
            </a:extLst>
          </p:cNvPr>
          <p:cNvSpPr/>
          <p:nvPr/>
        </p:nvSpPr>
        <p:spPr>
          <a:xfrm>
            <a:off x="9782184" y="2509490"/>
            <a:ext cx="2498711" cy="608492"/>
          </a:xfrm>
          <a:prstGeom prst="roundRect">
            <a:avLst/>
          </a:prstGeom>
          <a:noFill/>
          <a:ln>
            <a:solidFill>
              <a:srgbClr val="FFFF00"/>
            </a:solidFill>
            <a:prstDash val="sysDot"/>
          </a:ln>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dirty="0"/>
          </a:p>
        </p:txBody>
      </p:sp>
      <p:pic>
        <p:nvPicPr>
          <p:cNvPr id="10" name="Picture 9">
            <a:extLst>
              <a:ext uri="{FF2B5EF4-FFF2-40B4-BE49-F238E27FC236}">
                <a16:creationId xmlns:a16="http://schemas.microsoft.com/office/drawing/2014/main" xmlns="" id="{F2321300-681C-4135-AB81-4ACD476CAD71}"/>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2600906" y="3041057"/>
            <a:ext cx="5014332" cy="3760750"/>
          </a:xfrm>
          <a:prstGeom prst="rect">
            <a:avLst/>
          </a:prstGeom>
        </p:spPr>
      </p:pic>
      <p:sp>
        <p:nvSpPr>
          <p:cNvPr id="4" name="Rectangle 3"/>
          <p:cNvSpPr/>
          <p:nvPr/>
        </p:nvSpPr>
        <p:spPr>
          <a:xfrm>
            <a:off x="463603" y="906184"/>
            <a:ext cx="8887892" cy="707886"/>
          </a:xfrm>
          <a:prstGeom prst="rect">
            <a:avLst/>
          </a:prstGeom>
        </p:spPr>
        <p:txBody>
          <a:bodyPr wrap="square">
            <a:spAutoFit/>
          </a:bodyPr>
          <a:lstStyle/>
          <a:p>
            <a:pPr algn="r" rtl="1"/>
            <a:r>
              <a:rPr lang="fa-IR" sz="2000" b="1" dirty="0" smtClean="0">
                <a:solidFill>
                  <a:srgbClr val="FF0000"/>
                </a:solidFill>
                <a:cs typeface="B Nazanin" pitchFamily="2" charset="-78"/>
              </a:rPr>
              <a:t>نوع و روش پژوهش حاضر </a:t>
            </a:r>
          </a:p>
          <a:p>
            <a:pPr algn="r" rtl="1"/>
            <a:r>
              <a:rPr lang="ar-SA" sz="2000" b="1" dirty="0" smtClean="0">
                <a:cs typeface="B Nazanin" pitchFamily="2" charset="-78"/>
              </a:rPr>
              <a:t>این </a:t>
            </a:r>
            <a:r>
              <a:rPr lang="ar-SA" sz="2000" b="1" dirty="0">
                <a:cs typeface="B Nazanin" pitchFamily="2" charset="-78"/>
              </a:rPr>
              <a:t>روش تحقیق از نظر </a:t>
            </a:r>
            <a:r>
              <a:rPr lang="fa-IR" sz="2000" b="1" dirty="0">
                <a:cs typeface="B Nazanin" pitchFamily="2" charset="-78"/>
              </a:rPr>
              <a:t>شیوه تحقیق توصیفی - پیمایشی و از لحاظ هدف کاربردی می باشد. </a:t>
            </a:r>
            <a:endParaRPr lang="en-US" sz="2000" b="1" dirty="0">
              <a:solidFill>
                <a:srgbClr val="FF0000"/>
              </a:solidFill>
              <a:cs typeface="B Nazanin" pitchFamily="2" charset="-78"/>
            </a:endParaRPr>
          </a:p>
        </p:txBody>
      </p:sp>
      <p:sp>
        <p:nvSpPr>
          <p:cNvPr id="6" name="Rectangle 5"/>
          <p:cNvSpPr/>
          <p:nvPr/>
        </p:nvSpPr>
        <p:spPr>
          <a:xfrm>
            <a:off x="453936" y="1770731"/>
            <a:ext cx="8897559" cy="3139321"/>
          </a:xfrm>
          <a:prstGeom prst="rect">
            <a:avLst/>
          </a:prstGeom>
        </p:spPr>
        <p:txBody>
          <a:bodyPr wrap="square">
            <a:spAutoFit/>
          </a:bodyPr>
          <a:lstStyle/>
          <a:p>
            <a:pPr algn="just" rtl="1"/>
            <a:endParaRPr lang="fa-IR" b="1" dirty="0" smtClean="0">
              <a:solidFill>
                <a:srgbClr val="FF0000"/>
              </a:solidFill>
              <a:cs typeface="B Nazanin" pitchFamily="2" charset="-78"/>
            </a:endParaRPr>
          </a:p>
          <a:p>
            <a:pPr algn="just" rtl="1"/>
            <a:r>
              <a:rPr lang="ar-SA" b="1" dirty="0" smtClean="0">
                <a:solidFill>
                  <a:srgbClr val="FF0000"/>
                </a:solidFill>
                <a:cs typeface="B Nazanin" pitchFamily="2" charset="-78"/>
              </a:rPr>
              <a:t>روش </a:t>
            </a:r>
            <a:r>
              <a:rPr lang="ar-SA" b="1" dirty="0">
                <a:solidFill>
                  <a:srgbClr val="FF0000"/>
                </a:solidFill>
                <a:cs typeface="B Nazanin" pitchFamily="2" charset="-78"/>
              </a:rPr>
              <a:t>گردآوری اطلاعات: </a:t>
            </a:r>
            <a:endParaRPr lang="en-US" dirty="0">
              <a:solidFill>
                <a:srgbClr val="FF0000"/>
              </a:solidFill>
              <a:cs typeface="B Nazanin" pitchFamily="2" charset="-78"/>
            </a:endParaRPr>
          </a:p>
          <a:p>
            <a:pPr algn="just" rtl="1">
              <a:lnSpc>
                <a:spcPct val="150000"/>
              </a:lnSpc>
            </a:pPr>
            <a:r>
              <a:rPr lang="fa-IR" b="1" dirty="0" smtClean="0">
                <a:solidFill>
                  <a:schemeClr val="accent6">
                    <a:lumMod val="75000"/>
                  </a:schemeClr>
                </a:solidFill>
                <a:cs typeface="B Nazanin" pitchFamily="2" charset="-78"/>
              </a:rPr>
              <a:t> </a:t>
            </a:r>
            <a:r>
              <a:rPr lang="fa-IR" b="1" dirty="0" smtClean="0">
                <a:solidFill>
                  <a:srgbClr val="7030A0"/>
                </a:solidFill>
                <a:latin typeface="B Nazaninin"/>
              </a:rPr>
              <a:t> </a:t>
            </a:r>
            <a:r>
              <a:rPr lang="ar-SA" b="1" dirty="0">
                <a:cs typeface="B Nazanin" pitchFamily="2" charset="-78"/>
              </a:rPr>
              <a:t>جهت گردآوری داده ها در پژوهش حاضر از دو روش کتابخانه‌ایی و میدانی استفاده می‌شود. در بخش میدانی پرسشنامه‌های تهیه شده به همراه دستورالعمل پر کردن آنها در اختیار پاسخ دهندگان قرار داده می‌شود تا داده‌های کمّی پژوهش گردآوری شود. در بخش کتابخانه‌ایی نیز به کتب و مقالات منتشر شده در زمینه موضوع پژوهش که در سایت های علمی و مستند کشور منتشر شده باشند؛ استناد می‌شود.  </a:t>
            </a:r>
            <a:endParaRPr lang="en-US" b="1" dirty="0">
              <a:cs typeface="B Nazanin" pitchFamily="2" charset="-78"/>
            </a:endParaRPr>
          </a:p>
          <a:p>
            <a:pPr algn="just" rtl="1">
              <a:lnSpc>
                <a:spcPct val="150000"/>
              </a:lnSpc>
            </a:pPr>
            <a:endParaRPr lang="en-US" b="1" dirty="0">
              <a:solidFill>
                <a:srgbClr val="7030A0"/>
              </a:solidFill>
              <a:latin typeface="B Nazaninin"/>
            </a:endParaRPr>
          </a:p>
          <a:p>
            <a:pPr algn="just" rtl="1">
              <a:lnSpc>
                <a:spcPct val="150000"/>
              </a:lnSpc>
            </a:pPr>
            <a:endParaRPr lang="en-US" b="1" dirty="0">
              <a:solidFill>
                <a:schemeClr val="accent6">
                  <a:lumMod val="75000"/>
                </a:schemeClr>
              </a:solidFill>
              <a:cs typeface="B Nazanin" pitchFamily="2" charset="-78"/>
            </a:endParaRPr>
          </a:p>
        </p:txBody>
      </p:sp>
    </p:spTree>
    <p:extLst>
      <p:ext uri="{BB962C8B-B14F-4D97-AF65-F5344CB8AC3E}">
        <p14:creationId xmlns:p14="http://schemas.microsoft.com/office/powerpoint/2010/main" val="3014810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repeatCount="indefinite"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5000"/>
                                        <p:tgtEl>
                                          <p:spTgt spid="2"/>
                                        </p:tgtEl>
                                      </p:cBhvr>
                                    </p:animEffect>
                                  </p:childTnLst>
                                </p:cTn>
                              </p:par>
                              <p:par>
                                <p:cTn id="8" presetID="21" presetClass="entr" presetSubtype="1" repeatCount="indefinite" fill="hold"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wheel(1)">
                                      <p:cBhvr>
                                        <p:cTn id="10" dur="2000"/>
                                        <p:tgtEl>
                                          <p:spTgt spid="36"/>
                                        </p:tgtEl>
                                      </p:cBhvr>
                                    </p:animEffect>
                                  </p:childTnLst>
                                </p:cTn>
                              </p:par>
                              <p:par>
                                <p:cTn id="11" presetID="8" presetClass="emph" presetSubtype="0" repeatCount="indefinite" fill="hold" nodeType="withEffect">
                                  <p:stCondLst>
                                    <p:cond delay="0"/>
                                  </p:stCondLst>
                                  <p:childTnLst>
                                    <p:animRot by="21600000">
                                      <p:cBhvr>
                                        <p:cTn id="12" dur="2000" fill="hold"/>
                                        <p:tgtEl>
                                          <p:spTgt spid="36"/>
                                        </p:tgtEl>
                                        <p:attrNameLst>
                                          <p:attrName>r</p:attrName>
                                        </p:attrNameLst>
                                      </p:cBhvr>
                                    </p:animRot>
                                  </p:childTnLst>
                                </p:cTn>
                              </p:par>
                              <p:par>
                                <p:cTn id="13" presetID="12" presetClass="entr" presetSubtype="2" fill="hold" nodeType="withEffect">
                                  <p:stCondLst>
                                    <p:cond delay="0"/>
                                  </p:stCondLst>
                                  <p:childTnLst>
                                    <p:set>
                                      <p:cBhvr>
                                        <p:cTn id="14" dur="1" fill="hold">
                                          <p:stCondLst>
                                            <p:cond delay="0"/>
                                          </p:stCondLst>
                                        </p:cTn>
                                        <p:tgtEl>
                                          <p:spTgt spid="55"/>
                                        </p:tgtEl>
                                        <p:attrNameLst>
                                          <p:attrName>style.visibility</p:attrName>
                                        </p:attrNameLst>
                                      </p:cBhvr>
                                      <p:to>
                                        <p:strVal val="visible"/>
                                      </p:to>
                                    </p:set>
                                    <p:animEffect transition="in" filter="slide(fromRight)">
                                      <p:cBhvr>
                                        <p:cTn id="15" dur="500"/>
                                        <p:tgtEl>
                                          <p:spTgt spid="55"/>
                                        </p:tgtEl>
                                      </p:cBhvr>
                                    </p:animEffect>
                                  </p:childTnLst>
                                </p:cTn>
                              </p:par>
                              <p:par>
                                <p:cTn id="16" presetID="22" presetClass="entr" presetSubtype="2" fill="hold" nodeType="with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wipe(right)">
                                      <p:cBhvr>
                                        <p:cTn id="18" dur="1000"/>
                                        <p:tgtEl>
                                          <p:spTgt spid="3"/>
                                        </p:tgtEl>
                                      </p:cBhvr>
                                    </p:animEffect>
                                  </p:childTnLst>
                                </p:cTn>
                              </p:par>
                              <p:par>
                                <p:cTn id="19" presetID="1" presetClass="entr" presetSubtype="0" fill="hold" grpId="0" nodeType="withEffect">
                                  <p:stCondLst>
                                    <p:cond delay="0"/>
                                  </p:stCondLst>
                                  <p:iterate type="lt">
                                    <p:tmAbs val="100"/>
                                  </p:iterate>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grpId="0" nodeType="withEffect">
                                  <p:stCondLst>
                                    <p:cond delay="0"/>
                                  </p:stCondLst>
                                  <p:iterate type="lt">
                                    <p:tmAbs val="100"/>
                                  </p:iterate>
                                  <p:childTnLst>
                                    <p:set>
                                      <p:cBhvr>
                                        <p:cTn id="22" dur="1" fill="hold">
                                          <p:stCondLst>
                                            <p:cond delay="0"/>
                                          </p:stCondLst>
                                        </p:cTn>
                                        <p:tgtEl>
                                          <p:spTgt spid="83"/>
                                        </p:tgtEl>
                                        <p:attrNameLst>
                                          <p:attrName>style.visibility</p:attrName>
                                        </p:attrNameLst>
                                      </p:cBhvr>
                                      <p:to>
                                        <p:strVal val="visible"/>
                                      </p:to>
                                    </p:set>
                                  </p:childTnLst>
                                </p:cTn>
                              </p:par>
                              <p:par>
                                <p:cTn id="23" presetID="1" presetClass="entr" presetSubtype="0" fill="hold" grpId="0" nodeType="withEffect">
                                  <p:stCondLst>
                                    <p:cond delay="0"/>
                                  </p:stCondLst>
                                  <p:iterate type="lt">
                                    <p:tmAbs val="100"/>
                                  </p:iterate>
                                  <p:childTnLst>
                                    <p:set>
                                      <p:cBhvr>
                                        <p:cTn id="24" dur="1" fill="hold">
                                          <p:stCondLst>
                                            <p:cond delay="0"/>
                                          </p:stCondLst>
                                        </p:cTn>
                                        <p:tgtEl>
                                          <p:spTgt spid="85"/>
                                        </p:tgtEl>
                                        <p:attrNameLst>
                                          <p:attrName>style.visibility</p:attrName>
                                        </p:attrNameLst>
                                      </p:cBhvr>
                                      <p:to>
                                        <p:strVal val="visible"/>
                                      </p:to>
                                    </p:set>
                                  </p:childTnLst>
                                </p:cTn>
                              </p:par>
                              <p:par>
                                <p:cTn id="25" presetID="1" presetClass="entr" presetSubtype="0" fill="hold" grpId="0" nodeType="withEffect">
                                  <p:stCondLst>
                                    <p:cond delay="0"/>
                                  </p:stCondLst>
                                  <p:iterate type="lt">
                                    <p:tmAbs val="100"/>
                                  </p:iterate>
                                  <p:childTnLst>
                                    <p:set>
                                      <p:cBhvr>
                                        <p:cTn id="26" dur="1" fill="hold">
                                          <p:stCondLst>
                                            <p:cond delay="499"/>
                                          </p:stCondLst>
                                        </p:cTn>
                                        <p:tgtEl>
                                          <p:spTgt spid="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P spid="83" grpId="0"/>
      <p:bldP spid="85" grpId="0"/>
      <p:bldP spid="14" grpId="0"/>
      <p:bldP spid="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xmlns="" id="{97F46643-5142-4EB5-9070-135C0CF272F2}"/>
              </a:ext>
            </a:extLst>
          </p:cNvPr>
          <p:cNvCxnSpPr>
            <a:cxnSpLocks/>
          </p:cNvCxnSpPr>
          <p:nvPr/>
        </p:nvCxnSpPr>
        <p:spPr>
          <a:xfrm flipH="1" flipV="1">
            <a:off x="6215270" y="771700"/>
            <a:ext cx="3831807" cy="15894"/>
          </a:xfrm>
          <a:prstGeom prst="line">
            <a:avLst/>
          </a:prstGeom>
          <a:ln w="9525" cap="flat" cmpd="sng" algn="ctr">
            <a:solidFill>
              <a:schemeClr val="accent1"/>
            </a:solidFill>
            <a:prstDash val="dash"/>
            <a:round/>
            <a:headEnd type="none" w="med" len="med"/>
            <a:tailEnd type="none" w="med" len="med"/>
          </a:ln>
          <a:effectLst>
            <a:outerShdw blurRad="50800" dist="38100" dir="8100000" algn="tr" rotWithShape="0">
              <a:prstClr val="black">
                <a:alpha val="40000"/>
              </a:prstClr>
            </a:outerShdw>
          </a:effectLst>
        </p:spPr>
        <p:style>
          <a:lnRef idx="0">
            <a:scrgbClr r="0" g="0" b="0"/>
          </a:lnRef>
          <a:fillRef idx="0">
            <a:scrgbClr r="0" g="0" b="0"/>
          </a:fillRef>
          <a:effectRef idx="0">
            <a:scrgbClr r="0" g="0" b="0"/>
          </a:effectRef>
          <a:fontRef idx="minor">
            <a:schemeClr val="tx1"/>
          </a:fontRef>
        </p:style>
      </p:cxnSp>
      <p:sp>
        <p:nvSpPr>
          <p:cNvPr id="73" name="Rounded Rectangle 40">
            <a:extLst>
              <a:ext uri="{FF2B5EF4-FFF2-40B4-BE49-F238E27FC236}">
                <a16:creationId xmlns:a16="http://schemas.microsoft.com/office/drawing/2014/main" xmlns="" id="{53C3ED81-6729-46F0-9AA7-4F847472B655}"/>
              </a:ext>
            </a:extLst>
          </p:cNvPr>
          <p:cNvSpPr/>
          <p:nvPr/>
        </p:nvSpPr>
        <p:spPr>
          <a:xfrm>
            <a:off x="9678807" y="-77670"/>
            <a:ext cx="2924010" cy="7007297"/>
          </a:xfrm>
          <a:prstGeom prst="roundRect">
            <a:avLst>
              <a:gd name="adj" fmla="val 10417"/>
            </a:avLst>
          </a:prstGeom>
          <a:solidFill>
            <a:schemeClr val="tx1">
              <a:lumMod val="10000"/>
              <a:lumOff val="90000"/>
              <a:alpha val="76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5467"/>
            <a:endParaRPr lang="en-US" sz="2667" dirty="0">
              <a:solidFill>
                <a:srgbClr val="FFFFFF"/>
              </a:solidFill>
              <a:latin typeface="IRANYekan" panose="020B0506030804020204" pitchFamily="34" charset="-78"/>
              <a:cs typeface="IRANYekan" panose="020B0506030804020204" pitchFamily="34" charset="-78"/>
            </a:endParaRPr>
          </a:p>
        </p:txBody>
      </p:sp>
      <p:pic>
        <p:nvPicPr>
          <p:cNvPr id="5" name="Picture 4">
            <a:extLst>
              <a:ext uri="{FF2B5EF4-FFF2-40B4-BE49-F238E27FC236}">
                <a16:creationId xmlns:a16="http://schemas.microsoft.com/office/drawing/2014/main" xmlns="" id="{BF1FFA4D-9147-4B20-AE03-8DEDADCAC68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9782184" y="623540"/>
            <a:ext cx="2489328" cy="625507"/>
          </a:xfrm>
          <a:prstGeom prst="rect">
            <a:avLst/>
          </a:prstGeom>
          <a:ln>
            <a:noFill/>
          </a:ln>
          <a:effectLst>
            <a:outerShdw blurRad="190500" algn="tl" rotWithShape="0">
              <a:srgbClr val="000000">
                <a:alpha val="70000"/>
              </a:srgbClr>
            </a:outerShdw>
          </a:effectLst>
        </p:spPr>
      </p:pic>
      <p:pic>
        <p:nvPicPr>
          <p:cNvPr id="7" name="Picture 6">
            <a:extLst>
              <a:ext uri="{FF2B5EF4-FFF2-40B4-BE49-F238E27FC236}">
                <a16:creationId xmlns:a16="http://schemas.microsoft.com/office/drawing/2014/main" xmlns="" id="{0E13F795-2D14-4952-B3AB-941C0D5D76E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9782184" y="1246393"/>
            <a:ext cx="2489328" cy="625507"/>
          </a:xfrm>
          <a:prstGeom prst="rect">
            <a:avLst/>
          </a:prstGeom>
          <a:ln>
            <a:noFill/>
          </a:ln>
          <a:effectLst>
            <a:outerShdw blurRad="190500" algn="tl" rotWithShape="0">
              <a:srgbClr val="000000">
                <a:alpha val="70000"/>
              </a:srgbClr>
            </a:outerShdw>
          </a:effectLst>
        </p:spPr>
      </p:pic>
      <p:pic>
        <p:nvPicPr>
          <p:cNvPr id="9" name="Picture 8">
            <a:extLst>
              <a:ext uri="{FF2B5EF4-FFF2-40B4-BE49-F238E27FC236}">
                <a16:creationId xmlns:a16="http://schemas.microsoft.com/office/drawing/2014/main" xmlns="" id="{64F25327-CE77-4FA0-8648-061AE63758E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9782184" y="1871900"/>
            <a:ext cx="2489328" cy="625507"/>
          </a:xfrm>
          <a:prstGeom prst="rect">
            <a:avLst/>
          </a:prstGeom>
          <a:ln>
            <a:noFill/>
          </a:ln>
          <a:effectLst>
            <a:outerShdw blurRad="190500" algn="tl" rotWithShape="0">
              <a:srgbClr val="000000">
                <a:alpha val="70000"/>
              </a:srgbClr>
            </a:outerShdw>
          </a:effectLst>
        </p:spPr>
      </p:pic>
      <p:pic>
        <p:nvPicPr>
          <p:cNvPr id="11" name="Picture 10">
            <a:extLst>
              <a:ext uri="{FF2B5EF4-FFF2-40B4-BE49-F238E27FC236}">
                <a16:creationId xmlns:a16="http://schemas.microsoft.com/office/drawing/2014/main" xmlns="" id="{BB494208-4C75-4180-A081-8861C30B95F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9782184" y="2494753"/>
            <a:ext cx="2489328" cy="625507"/>
          </a:xfrm>
          <a:prstGeom prst="rect">
            <a:avLst/>
          </a:prstGeom>
          <a:ln>
            <a:noFill/>
          </a:ln>
          <a:effectLst>
            <a:outerShdw blurRad="190500" algn="tl" rotWithShape="0">
              <a:srgbClr val="000000">
                <a:alpha val="70000"/>
              </a:srgbClr>
            </a:outerShdw>
          </a:effectLst>
        </p:spPr>
      </p:pic>
      <p:pic>
        <p:nvPicPr>
          <p:cNvPr id="13" name="Picture 12">
            <a:extLst>
              <a:ext uri="{FF2B5EF4-FFF2-40B4-BE49-F238E27FC236}">
                <a16:creationId xmlns:a16="http://schemas.microsoft.com/office/drawing/2014/main" xmlns="" id="{312DF5CF-EC7A-4298-89F6-D8CC4C46F3E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9782184" y="3120260"/>
            <a:ext cx="2489328" cy="625507"/>
          </a:xfrm>
          <a:prstGeom prst="rect">
            <a:avLst/>
          </a:prstGeom>
          <a:ln>
            <a:noFill/>
          </a:ln>
          <a:effectLst>
            <a:outerShdw blurRad="190500" algn="tl" rotWithShape="0">
              <a:srgbClr val="000000">
                <a:alpha val="70000"/>
              </a:srgbClr>
            </a:outerShdw>
          </a:effectLst>
        </p:spPr>
      </p:pic>
      <p:pic>
        <p:nvPicPr>
          <p:cNvPr id="15" name="Picture 14">
            <a:extLst>
              <a:ext uri="{FF2B5EF4-FFF2-40B4-BE49-F238E27FC236}">
                <a16:creationId xmlns:a16="http://schemas.microsoft.com/office/drawing/2014/main" xmlns="" id="{E7CD08CC-78B4-4688-B12A-74E741B5F58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flipH="1">
            <a:off x="9782184" y="3743113"/>
            <a:ext cx="2489328" cy="625507"/>
          </a:xfrm>
          <a:prstGeom prst="rect">
            <a:avLst/>
          </a:prstGeom>
          <a:ln>
            <a:noFill/>
          </a:ln>
          <a:effectLst>
            <a:outerShdw blurRad="190500" algn="tl" rotWithShape="0">
              <a:srgbClr val="000000">
                <a:alpha val="70000"/>
              </a:srgbClr>
            </a:outerShdw>
          </a:effectLst>
        </p:spPr>
      </p:pic>
      <p:pic>
        <p:nvPicPr>
          <p:cNvPr id="17" name="Picture 16">
            <a:extLst>
              <a:ext uri="{FF2B5EF4-FFF2-40B4-BE49-F238E27FC236}">
                <a16:creationId xmlns:a16="http://schemas.microsoft.com/office/drawing/2014/main" xmlns="" id="{C62303B2-35DB-4561-8E37-5CD6F454ADC0}"/>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flipH="1">
            <a:off x="9782184" y="4365966"/>
            <a:ext cx="2489328" cy="625507"/>
          </a:xfrm>
          <a:prstGeom prst="rect">
            <a:avLst/>
          </a:prstGeom>
          <a:ln>
            <a:noFill/>
          </a:ln>
          <a:effectLst>
            <a:outerShdw blurRad="190500" algn="tl" rotWithShape="0">
              <a:srgbClr val="000000">
                <a:alpha val="70000"/>
              </a:srgbClr>
            </a:outerShdw>
          </a:effectLst>
        </p:spPr>
      </p:pic>
      <p:grpSp>
        <p:nvGrpSpPr>
          <p:cNvPr id="36" name="Group 35">
            <a:extLst>
              <a:ext uri="{FF2B5EF4-FFF2-40B4-BE49-F238E27FC236}">
                <a16:creationId xmlns:a16="http://schemas.microsoft.com/office/drawing/2014/main" xmlns="" id="{9FCA2291-6E74-4994-9EF2-D6AFBEE5439E}"/>
              </a:ext>
            </a:extLst>
          </p:cNvPr>
          <p:cNvGrpSpPr/>
          <p:nvPr/>
        </p:nvGrpSpPr>
        <p:grpSpPr>
          <a:xfrm>
            <a:off x="10547467" y="5523646"/>
            <a:ext cx="810720" cy="809602"/>
            <a:chOff x="4787900" y="2281238"/>
            <a:chExt cx="2303463" cy="2300287"/>
          </a:xfrm>
          <a:solidFill>
            <a:schemeClr val="accent2"/>
          </a:solidFill>
          <a:scene3d>
            <a:camera prst="orthographicFront">
              <a:rot lat="0" lon="0" rev="0"/>
            </a:camera>
            <a:lightRig rig="contrasting" dir="t">
              <a:rot lat="0" lon="0" rev="7800000"/>
            </a:lightRig>
          </a:scene3d>
        </p:grpSpPr>
        <p:sp>
          <p:nvSpPr>
            <p:cNvPr id="37" name="Freeform 5">
              <a:extLst>
                <a:ext uri="{FF2B5EF4-FFF2-40B4-BE49-F238E27FC236}">
                  <a16:creationId xmlns:a16="http://schemas.microsoft.com/office/drawing/2014/main" xmlns="" id="{3C2A06CE-DF99-4CCC-9F35-D9EAB1BA7B59}"/>
                </a:ext>
              </a:extLst>
            </p:cNvPr>
            <p:cNvSpPr>
              <a:spLocks/>
            </p:cNvSpPr>
            <p:nvPr/>
          </p:nvSpPr>
          <p:spPr bwMode="auto">
            <a:xfrm>
              <a:off x="4787900" y="2640013"/>
              <a:ext cx="608013" cy="762000"/>
            </a:xfrm>
            <a:custGeom>
              <a:avLst/>
              <a:gdLst>
                <a:gd name="T0" fmla="*/ 109 w 161"/>
                <a:gd name="T1" fmla="*/ 202 h 202"/>
                <a:gd name="T2" fmla="*/ 161 w 161"/>
                <a:gd name="T3" fmla="*/ 77 h 202"/>
                <a:gd name="T4" fmla="*/ 84 w 161"/>
                <a:gd name="T5" fmla="*/ 0 h 202"/>
                <a:gd name="T6" fmla="*/ 0 w 161"/>
                <a:gd name="T7" fmla="*/ 202 h 202"/>
                <a:gd name="T8" fmla="*/ 109 w 161"/>
                <a:gd name="T9" fmla="*/ 202 h 202"/>
              </a:gdLst>
              <a:ahLst/>
              <a:cxnLst>
                <a:cxn ang="0">
                  <a:pos x="T0" y="T1"/>
                </a:cxn>
                <a:cxn ang="0">
                  <a:pos x="T2" y="T3"/>
                </a:cxn>
                <a:cxn ang="0">
                  <a:pos x="T4" y="T5"/>
                </a:cxn>
                <a:cxn ang="0">
                  <a:pos x="T6" y="T7"/>
                </a:cxn>
                <a:cxn ang="0">
                  <a:pos x="T8" y="T9"/>
                </a:cxn>
              </a:cxnLst>
              <a:rect l="0" t="0" r="r" b="b"/>
              <a:pathLst>
                <a:path w="161" h="202">
                  <a:moveTo>
                    <a:pt x="109" y="202"/>
                  </a:moveTo>
                  <a:cubicBezTo>
                    <a:pt x="111" y="154"/>
                    <a:pt x="131" y="110"/>
                    <a:pt x="161" y="77"/>
                  </a:cubicBezTo>
                  <a:cubicBezTo>
                    <a:pt x="84" y="0"/>
                    <a:pt x="84" y="0"/>
                    <a:pt x="84" y="0"/>
                  </a:cubicBezTo>
                  <a:cubicBezTo>
                    <a:pt x="34" y="53"/>
                    <a:pt x="2" y="124"/>
                    <a:pt x="0" y="202"/>
                  </a:cubicBezTo>
                  <a:lnTo>
                    <a:pt x="109" y="202"/>
                  </a:lnTo>
                  <a:close/>
                </a:path>
              </a:pathLst>
            </a:custGeom>
            <a:grpFill/>
            <a:ln>
              <a:noFill/>
            </a:ln>
            <a:effectLst/>
            <a:sp3d>
              <a:bevelT w="139700" h="139700"/>
            </a:sp3d>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prstClr val="black"/>
                </a:solidFill>
                <a:effectLst/>
                <a:uLnTx/>
                <a:uFillTx/>
                <a:latin typeface="Raleway"/>
              </a:endParaRPr>
            </a:p>
          </p:txBody>
        </p:sp>
        <p:sp>
          <p:nvSpPr>
            <p:cNvPr id="38" name="Freeform 6">
              <a:extLst>
                <a:ext uri="{FF2B5EF4-FFF2-40B4-BE49-F238E27FC236}">
                  <a16:creationId xmlns:a16="http://schemas.microsoft.com/office/drawing/2014/main" xmlns="" id="{56691DF7-E49D-4F78-8656-B81C9CDBEAB6}"/>
                </a:ext>
              </a:extLst>
            </p:cNvPr>
            <p:cNvSpPr>
              <a:spLocks/>
            </p:cNvSpPr>
            <p:nvPr/>
          </p:nvSpPr>
          <p:spPr bwMode="auto">
            <a:xfrm>
              <a:off x="5146675" y="2281238"/>
              <a:ext cx="760413" cy="603250"/>
            </a:xfrm>
            <a:custGeom>
              <a:avLst/>
              <a:gdLst>
                <a:gd name="T0" fmla="*/ 78 w 202"/>
                <a:gd name="T1" fmla="*/ 160 h 160"/>
                <a:gd name="T2" fmla="*/ 202 w 202"/>
                <a:gd name="T3" fmla="*/ 109 h 160"/>
                <a:gd name="T4" fmla="*/ 202 w 202"/>
                <a:gd name="T5" fmla="*/ 0 h 160"/>
                <a:gd name="T6" fmla="*/ 0 w 202"/>
                <a:gd name="T7" fmla="*/ 83 h 160"/>
                <a:gd name="T8" fmla="*/ 78 w 202"/>
                <a:gd name="T9" fmla="*/ 160 h 160"/>
              </a:gdLst>
              <a:ahLst/>
              <a:cxnLst>
                <a:cxn ang="0">
                  <a:pos x="T0" y="T1"/>
                </a:cxn>
                <a:cxn ang="0">
                  <a:pos x="T2" y="T3"/>
                </a:cxn>
                <a:cxn ang="0">
                  <a:pos x="T4" y="T5"/>
                </a:cxn>
                <a:cxn ang="0">
                  <a:pos x="T6" y="T7"/>
                </a:cxn>
                <a:cxn ang="0">
                  <a:pos x="T8" y="T9"/>
                </a:cxn>
              </a:cxnLst>
              <a:rect l="0" t="0" r="r" b="b"/>
              <a:pathLst>
                <a:path w="202" h="160">
                  <a:moveTo>
                    <a:pt x="78" y="160"/>
                  </a:moveTo>
                  <a:cubicBezTo>
                    <a:pt x="111" y="130"/>
                    <a:pt x="154" y="111"/>
                    <a:pt x="202" y="109"/>
                  </a:cubicBezTo>
                  <a:cubicBezTo>
                    <a:pt x="202" y="0"/>
                    <a:pt x="202" y="0"/>
                    <a:pt x="202" y="0"/>
                  </a:cubicBezTo>
                  <a:cubicBezTo>
                    <a:pt x="124" y="2"/>
                    <a:pt x="53" y="33"/>
                    <a:pt x="0" y="83"/>
                  </a:cubicBezTo>
                  <a:lnTo>
                    <a:pt x="78" y="160"/>
                  </a:lnTo>
                  <a:close/>
                </a:path>
              </a:pathLst>
            </a:custGeom>
            <a:grpFill/>
            <a:ln>
              <a:noFill/>
            </a:ln>
            <a:effectLst/>
            <a:sp3d>
              <a:bevelT w="139700" h="139700"/>
            </a:sp3d>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prstClr val="black"/>
                </a:solidFill>
                <a:effectLst/>
                <a:uLnTx/>
                <a:uFillTx/>
                <a:latin typeface="Raleway"/>
              </a:endParaRPr>
            </a:p>
          </p:txBody>
        </p:sp>
        <p:sp>
          <p:nvSpPr>
            <p:cNvPr id="39" name="Freeform 7">
              <a:extLst>
                <a:ext uri="{FF2B5EF4-FFF2-40B4-BE49-F238E27FC236}">
                  <a16:creationId xmlns:a16="http://schemas.microsoft.com/office/drawing/2014/main" xmlns="" id="{578B6EF8-12BE-4C4B-99E0-6BBF7CB6DD80}"/>
                </a:ext>
              </a:extLst>
            </p:cNvPr>
            <p:cNvSpPr>
              <a:spLocks/>
            </p:cNvSpPr>
            <p:nvPr/>
          </p:nvSpPr>
          <p:spPr bwMode="auto">
            <a:xfrm>
              <a:off x="5972175" y="2281238"/>
              <a:ext cx="760413" cy="603250"/>
            </a:xfrm>
            <a:custGeom>
              <a:avLst/>
              <a:gdLst>
                <a:gd name="T0" fmla="*/ 0 w 202"/>
                <a:gd name="T1" fmla="*/ 0 h 160"/>
                <a:gd name="T2" fmla="*/ 0 w 202"/>
                <a:gd name="T3" fmla="*/ 109 h 160"/>
                <a:gd name="T4" fmla="*/ 125 w 202"/>
                <a:gd name="T5" fmla="*/ 160 h 160"/>
                <a:gd name="T6" fmla="*/ 202 w 202"/>
                <a:gd name="T7" fmla="*/ 83 h 160"/>
                <a:gd name="T8" fmla="*/ 0 w 202"/>
                <a:gd name="T9" fmla="*/ 0 h 160"/>
              </a:gdLst>
              <a:ahLst/>
              <a:cxnLst>
                <a:cxn ang="0">
                  <a:pos x="T0" y="T1"/>
                </a:cxn>
                <a:cxn ang="0">
                  <a:pos x="T2" y="T3"/>
                </a:cxn>
                <a:cxn ang="0">
                  <a:pos x="T4" y="T5"/>
                </a:cxn>
                <a:cxn ang="0">
                  <a:pos x="T6" y="T7"/>
                </a:cxn>
                <a:cxn ang="0">
                  <a:pos x="T8" y="T9"/>
                </a:cxn>
              </a:cxnLst>
              <a:rect l="0" t="0" r="r" b="b"/>
              <a:pathLst>
                <a:path w="202" h="160">
                  <a:moveTo>
                    <a:pt x="0" y="0"/>
                  </a:moveTo>
                  <a:cubicBezTo>
                    <a:pt x="0" y="109"/>
                    <a:pt x="0" y="109"/>
                    <a:pt x="0" y="109"/>
                  </a:cubicBezTo>
                  <a:cubicBezTo>
                    <a:pt x="48" y="111"/>
                    <a:pt x="91" y="130"/>
                    <a:pt x="125" y="160"/>
                  </a:cubicBezTo>
                  <a:cubicBezTo>
                    <a:pt x="202" y="83"/>
                    <a:pt x="202" y="83"/>
                    <a:pt x="202" y="83"/>
                  </a:cubicBezTo>
                  <a:cubicBezTo>
                    <a:pt x="149" y="33"/>
                    <a:pt x="78" y="2"/>
                    <a:pt x="0" y="0"/>
                  </a:cubicBezTo>
                  <a:close/>
                </a:path>
              </a:pathLst>
            </a:custGeom>
            <a:grpFill/>
            <a:ln>
              <a:noFill/>
            </a:ln>
            <a:effectLst/>
            <a:sp3d>
              <a:bevelT w="139700" h="139700"/>
            </a:sp3d>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prstClr val="black"/>
                </a:solidFill>
                <a:effectLst/>
                <a:uLnTx/>
                <a:uFillTx/>
                <a:latin typeface="Raleway"/>
              </a:endParaRPr>
            </a:p>
          </p:txBody>
        </p:sp>
        <p:sp>
          <p:nvSpPr>
            <p:cNvPr id="40" name="Freeform 8">
              <a:extLst>
                <a:ext uri="{FF2B5EF4-FFF2-40B4-BE49-F238E27FC236}">
                  <a16:creationId xmlns:a16="http://schemas.microsoft.com/office/drawing/2014/main" xmlns="" id="{98FFF222-5BF0-4845-8F63-7644700A6B40}"/>
                </a:ext>
              </a:extLst>
            </p:cNvPr>
            <p:cNvSpPr>
              <a:spLocks/>
            </p:cNvSpPr>
            <p:nvPr/>
          </p:nvSpPr>
          <p:spPr bwMode="auto">
            <a:xfrm>
              <a:off x="4787900" y="3462338"/>
              <a:ext cx="608013" cy="760412"/>
            </a:xfrm>
            <a:custGeom>
              <a:avLst/>
              <a:gdLst>
                <a:gd name="T0" fmla="*/ 161 w 161"/>
                <a:gd name="T1" fmla="*/ 125 h 202"/>
                <a:gd name="T2" fmla="*/ 109 w 161"/>
                <a:gd name="T3" fmla="*/ 0 h 202"/>
                <a:gd name="T4" fmla="*/ 0 w 161"/>
                <a:gd name="T5" fmla="*/ 0 h 202"/>
                <a:gd name="T6" fmla="*/ 84 w 161"/>
                <a:gd name="T7" fmla="*/ 202 h 202"/>
                <a:gd name="T8" fmla="*/ 161 w 161"/>
                <a:gd name="T9" fmla="*/ 125 h 202"/>
              </a:gdLst>
              <a:ahLst/>
              <a:cxnLst>
                <a:cxn ang="0">
                  <a:pos x="T0" y="T1"/>
                </a:cxn>
                <a:cxn ang="0">
                  <a:pos x="T2" y="T3"/>
                </a:cxn>
                <a:cxn ang="0">
                  <a:pos x="T4" y="T5"/>
                </a:cxn>
                <a:cxn ang="0">
                  <a:pos x="T6" y="T7"/>
                </a:cxn>
                <a:cxn ang="0">
                  <a:pos x="T8" y="T9"/>
                </a:cxn>
              </a:cxnLst>
              <a:rect l="0" t="0" r="r" b="b"/>
              <a:pathLst>
                <a:path w="161" h="202">
                  <a:moveTo>
                    <a:pt x="161" y="125"/>
                  </a:moveTo>
                  <a:cubicBezTo>
                    <a:pt x="131" y="92"/>
                    <a:pt x="111" y="48"/>
                    <a:pt x="109" y="0"/>
                  </a:cubicBezTo>
                  <a:cubicBezTo>
                    <a:pt x="0" y="0"/>
                    <a:pt x="0" y="0"/>
                    <a:pt x="0" y="0"/>
                  </a:cubicBezTo>
                  <a:cubicBezTo>
                    <a:pt x="2" y="78"/>
                    <a:pt x="34" y="149"/>
                    <a:pt x="84" y="202"/>
                  </a:cubicBezTo>
                  <a:lnTo>
                    <a:pt x="161" y="125"/>
                  </a:lnTo>
                  <a:close/>
                </a:path>
              </a:pathLst>
            </a:custGeom>
            <a:grpFill/>
            <a:ln>
              <a:noFill/>
            </a:ln>
            <a:effectLst/>
            <a:sp3d>
              <a:bevelT w="139700" h="139700"/>
            </a:sp3d>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prstClr val="black"/>
                </a:solidFill>
                <a:effectLst/>
                <a:uLnTx/>
                <a:uFillTx/>
                <a:latin typeface="Raleway"/>
              </a:endParaRPr>
            </a:p>
          </p:txBody>
        </p:sp>
        <p:sp>
          <p:nvSpPr>
            <p:cNvPr id="41" name="Freeform 9">
              <a:extLst>
                <a:ext uri="{FF2B5EF4-FFF2-40B4-BE49-F238E27FC236}">
                  <a16:creationId xmlns:a16="http://schemas.microsoft.com/office/drawing/2014/main" xmlns="" id="{26701058-57F1-4FD9-B548-67E97DFE0883}"/>
                </a:ext>
              </a:extLst>
            </p:cNvPr>
            <p:cNvSpPr>
              <a:spLocks/>
            </p:cNvSpPr>
            <p:nvPr/>
          </p:nvSpPr>
          <p:spPr bwMode="auto">
            <a:xfrm>
              <a:off x="5146675" y="3973513"/>
              <a:ext cx="760413" cy="608012"/>
            </a:xfrm>
            <a:custGeom>
              <a:avLst/>
              <a:gdLst>
                <a:gd name="T0" fmla="*/ 202 w 202"/>
                <a:gd name="T1" fmla="*/ 52 h 161"/>
                <a:gd name="T2" fmla="*/ 78 w 202"/>
                <a:gd name="T3" fmla="*/ 0 h 161"/>
                <a:gd name="T4" fmla="*/ 0 w 202"/>
                <a:gd name="T5" fmla="*/ 78 h 161"/>
                <a:gd name="T6" fmla="*/ 202 w 202"/>
                <a:gd name="T7" fmla="*/ 161 h 161"/>
                <a:gd name="T8" fmla="*/ 202 w 202"/>
                <a:gd name="T9" fmla="*/ 52 h 161"/>
              </a:gdLst>
              <a:ahLst/>
              <a:cxnLst>
                <a:cxn ang="0">
                  <a:pos x="T0" y="T1"/>
                </a:cxn>
                <a:cxn ang="0">
                  <a:pos x="T2" y="T3"/>
                </a:cxn>
                <a:cxn ang="0">
                  <a:pos x="T4" y="T5"/>
                </a:cxn>
                <a:cxn ang="0">
                  <a:pos x="T6" y="T7"/>
                </a:cxn>
                <a:cxn ang="0">
                  <a:pos x="T8" y="T9"/>
                </a:cxn>
              </a:cxnLst>
              <a:rect l="0" t="0" r="r" b="b"/>
              <a:pathLst>
                <a:path w="202" h="161">
                  <a:moveTo>
                    <a:pt x="202" y="52"/>
                  </a:moveTo>
                  <a:cubicBezTo>
                    <a:pt x="154" y="50"/>
                    <a:pt x="111" y="31"/>
                    <a:pt x="78" y="0"/>
                  </a:cubicBezTo>
                  <a:cubicBezTo>
                    <a:pt x="0" y="78"/>
                    <a:pt x="0" y="78"/>
                    <a:pt x="0" y="78"/>
                  </a:cubicBezTo>
                  <a:cubicBezTo>
                    <a:pt x="53" y="128"/>
                    <a:pt x="124" y="159"/>
                    <a:pt x="202" y="161"/>
                  </a:cubicBezTo>
                  <a:lnTo>
                    <a:pt x="202" y="52"/>
                  </a:lnTo>
                  <a:close/>
                </a:path>
              </a:pathLst>
            </a:custGeom>
            <a:grpFill/>
            <a:ln>
              <a:noFill/>
            </a:ln>
            <a:effectLst/>
            <a:sp3d>
              <a:bevelT w="139700" h="139700"/>
            </a:sp3d>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prstClr val="black"/>
                </a:solidFill>
                <a:effectLst/>
                <a:uLnTx/>
                <a:uFillTx/>
                <a:latin typeface="Raleway"/>
              </a:endParaRPr>
            </a:p>
          </p:txBody>
        </p:sp>
        <p:sp>
          <p:nvSpPr>
            <p:cNvPr id="42" name="Freeform 10">
              <a:extLst>
                <a:ext uri="{FF2B5EF4-FFF2-40B4-BE49-F238E27FC236}">
                  <a16:creationId xmlns:a16="http://schemas.microsoft.com/office/drawing/2014/main" xmlns="" id="{C4E953FD-5C29-47C2-8C1A-594F3CB952A0}"/>
                </a:ext>
              </a:extLst>
            </p:cNvPr>
            <p:cNvSpPr>
              <a:spLocks/>
            </p:cNvSpPr>
            <p:nvPr/>
          </p:nvSpPr>
          <p:spPr bwMode="auto">
            <a:xfrm>
              <a:off x="6484938" y="3462338"/>
              <a:ext cx="606425" cy="760412"/>
            </a:xfrm>
            <a:custGeom>
              <a:avLst/>
              <a:gdLst>
                <a:gd name="T0" fmla="*/ 52 w 161"/>
                <a:gd name="T1" fmla="*/ 0 h 202"/>
                <a:gd name="T2" fmla="*/ 0 w 161"/>
                <a:gd name="T3" fmla="*/ 125 h 202"/>
                <a:gd name="T4" fmla="*/ 77 w 161"/>
                <a:gd name="T5" fmla="*/ 202 h 202"/>
                <a:gd name="T6" fmla="*/ 161 w 161"/>
                <a:gd name="T7" fmla="*/ 0 h 202"/>
                <a:gd name="T8" fmla="*/ 52 w 161"/>
                <a:gd name="T9" fmla="*/ 0 h 202"/>
              </a:gdLst>
              <a:ahLst/>
              <a:cxnLst>
                <a:cxn ang="0">
                  <a:pos x="T0" y="T1"/>
                </a:cxn>
                <a:cxn ang="0">
                  <a:pos x="T2" y="T3"/>
                </a:cxn>
                <a:cxn ang="0">
                  <a:pos x="T4" y="T5"/>
                </a:cxn>
                <a:cxn ang="0">
                  <a:pos x="T6" y="T7"/>
                </a:cxn>
                <a:cxn ang="0">
                  <a:pos x="T8" y="T9"/>
                </a:cxn>
              </a:cxnLst>
              <a:rect l="0" t="0" r="r" b="b"/>
              <a:pathLst>
                <a:path w="161" h="202">
                  <a:moveTo>
                    <a:pt x="52" y="0"/>
                  </a:moveTo>
                  <a:cubicBezTo>
                    <a:pt x="50" y="48"/>
                    <a:pt x="31" y="92"/>
                    <a:pt x="0" y="125"/>
                  </a:cubicBezTo>
                  <a:cubicBezTo>
                    <a:pt x="77" y="202"/>
                    <a:pt x="77" y="202"/>
                    <a:pt x="77" y="202"/>
                  </a:cubicBezTo>
                  <a:cubicBezTo>
                    <a:pt x="128" y="149"/>
                    <a:pt x="159" y="78"/>
                    <a:pt x="161" y="0"/>
                  </a:cubicBezTo>
                  <a:lnTo>
                    <a:pt x="52" y="0"/>
                  </a:lnTo>
                  <a:close/>
                </a:path>
              </a:pathLst>
            </a:custGeom>
            <a:grpFill/>
            <a:ln>
              <a:noFill/>
            </a:ln>
            <a:effectLst/>
            <a:sp3d>
              <a:bevelT w="139700" h="139700"/>
            </a:sp3d>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prstClr val="black"/>
                </a:solidFill>
                <a:effectLst/>
                <a:uLnTx/>
                <a:uFillTx/>
                <a:latin typeface="Raleway"/>
              </a:endParaRPr>
            </a:p>
          </p:txBody>
        </p:sp>
        <p:sp>
          <p:nvSpPr>
            <p:cNvPr id="43" name="Freeform 11">
              <a:extLst>
                <a:ext uri="{FF2B5EF4-FFF2-40B4-BE49-F238E27FC236}">
                  <a16:creationId xmlns:a16="http://schemas.microsoft.com/office/drawing/2014/main" xmlns="" id="{8339F101-200C-4981-85B2-E1C3AA72743B}"/>
                </a:ext>
              </a:extLst>
            </p:cNvPr>
            <p:cNvSpPr>
              <a:spLocks/>
            </p:cNvSpPr>
            <p:nvPr/>
          </p:nvSpPr>
          <p:spPr bwMode="auto">
            <a:xfrm>
              <a:off x="6484938" y="2640013"/>
              <a:ext cx="606425" cy="762000"/>
            </a:xfrm>
            <a:custGeom>
              <a:avLst/>
              <a:gdLst>
                <a:gd name="T0" fmla="*/ 0 w 161"/>
                <a:gd name="T1" fmla="*/ 77 h 202"/>
                <a:gd name="T2" fmla="*/ 52 w 161"/>
                <a:gd name="T3" fmla="*/ 202 h 202"/>
                <a:gd name="T4" fmla="*/ 161 w 161"/>
                <a:gd name="T5" fmla="*/ 202 h 202"/>
                <a:gd name="T6" fmla="*/ 77 w 161"/>
                <a:gd name="T7" fmla="*/ 0 h 202"/>
                <a:gd name="T8" fmla="*/ 0 w 161"/>
                <a:gd name="T9" fmla="*/ 77 h 202"/>
              </a:gdLst>
              <a:ahLst/>
              <a:cxnLst>
                <a:cxn ang="0">
                  <a:pos x="T0" y="T1"/>
                </a:cxn>
                <a:cxn ang="0">
                  <a:pos x="T2" y="T3"/>
                </a:cxn>
                <a:cxn ang="0">
                  <a:pos x="T4" y="T5"/>
                </a:cxn>
                <a:cxn ang="0">
                  <a:pos x="T6" y="T7"/>
                </a:cxn>
                <a:cxn ang="0">
                  <a:pos x="T8" y="T9"/>
                </a:cxn>
              </a:cxnLst>
              <a:rect l="0" t="0" r="r" b="b"/>
              <a:pathLst>
                <a:path w="161" h="202">
                  <a:moveTo>
                    <a:pt x="0" y="77"/>
                  </a:moveTo>
                  <a:cubicBezTo>
                    <a:pt x="31" y="110"/>
                    <a:pt x="50" y="154"/>
                    <a:pt x="52" y="202"/>
                  </a:cubicBezTo>
                  <a:cubicBezTo>
                    <a:pt x="161" y="202"/>
                    <a:pt x="161" y="202"/>
                    <a:pt x="161" y="202"/>
                  </a:cubicBezTo>
                  <a:cubicBezTo>
                    <a:pt x="159" y="124"/>
                    <a:pt x="128" y="53"/>
                    <a:pt x="77" y="0"/>
                  </a:cubicBezTo>
                  <a:lnTo>
                    <a:pt x="0" y="77"/>
                  </a:lnTo>
                  <a:close/>
                </a:path>
              </a:pathLst>
            </a:custGeom>
            <a:grpFill/>
            <a:ln>
              <a:noFill/>
            </a:ln>
            <a:effectLst/>
            <a:sp3d>
              <a:bevelT w="139700" h="139700"/>
            </a:sp3d>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prstClr val="black"/>
                </a:solidFill>
                <a:effectLst/>
                <a:uLnTx/>
                <a:uFillTx/>
                <a:latin typeface="Raleway"/>
              </a:endParaRPr>
            </a:p>
          </p:txBody>
        </p:sp>
        <p:sp>
          <p:nvSpPr>
            <p:cNvPr id="44" name="Freeform 12">
              <a:extLst>
                <a:ext uri="{FF2B5EF4-FFF2-40B4-BE49-F238E27FC236}">
                  <a16:creationId xmlns:a16="http://schemas.microsoft.com/office/drawing/2014/main" xmlns="" id="{086D0095-1758-4B5C-97B9-B21F4496B0E9}"/>
                </a:ext>
              </a:extLst>
            </p:cNvPr>
            <p:cNvSpPr>
              <a:spLocks/>
            </p:cNvSpPr>
            <p:nvPr/>
          </p:nvSpPr>
          <p:spPr bwMode="auto">
            <a:xfrm>
              <a:off x="5972175" y="3973513"/>
              <a:ext cx="760413" cy="608012"/>
            </a:xfrm>
            <a:custGeom>
              <a:avLst/>
              <a:gdLst>
                <a:gd name="T0" fmla="*/ 125 w 202"/>
                <a:gd name="T1" fmla="*/ 0 h 161"/>
                <a:gd name="T2" fmla="*/ 0 w 202"/>
                <a:gd name="T3" fmla="*/ 52 h 161"/>
                <a:gd name="T4" fmla="*/ 0 w 202"/>
                <a:gd name="T5" fmla="*/ 161 h 161"/>
                <a:gd name="T6" fmla="*/ 202 w 202"/>
                <a:gd name="T7" fmla="*/ 78 h 161"/>
                <a:gd name="T8" fmla="*/ 125 w 202"/>
                <a:gd name="T9" fmla="*/ 0 h 161"/>
              </a:gdLst>
              <a:ahLst/>
              <a:cxnLst>
                <a:cxn ang="0">
                  <a:pos x="T0" y="T1"/>
                </a:cxn>
                <a:cxn ang="0">
                  <a:pos x="T2" y="T3"/>
                </a:cxn>
                <a:cxn ang="0">
                  <a:pos x="T4" y="T5"/>
                </a:cxn>
                <a:cxn ang="0">
                  <a:pos x="T6" y="T7"/>
                </a:cxn>
                <a:cxn ang="0">
                  <a:pos x="T8" y="T9"/>
                </a:cxn>
              </a:cxnLst>
              <a:rect l="0" t="0" r="r" b="b"/>
              <a:pathLst>
                <a:path w="202" h="161">
                  <a:moveTo>
                    <a:pt x="125" y="0"/>
                  </a:moveTo>
                  <a:cubicBezTo>
                    <a:pt x="91" y="31"/>
                    <a:pt x="48" y="50"/>
                    <a:pt x="0" y="52"/>
                  </a:cubicBezTo>
                  <a:cubicBezTo>
                    <a:pt x="0" y="161"/>
                    <a:pt x="0" y="161"/>
                    <a:pt x="0" y="161"/>
                  </a:cubicBezTo>
                  <a:cubicBezTo>
                    <a:pt x="78" y="159"/>
                    <a:pt x="149" y="128"/>
                    <a:pt x="202" y="78"/>
                  </a:cubicBezTo>
                  <a:lnTo>
                    <a:pt x="125" y="0"/>
                  </a:lnTo>
                  <a:close/>
                </a:path>
              </a:pathLst>
            </a:custGeom>
            <a:grpFill/>
            <a:ln>
              <a:noFill/>
            </a:ln>
            <a:effectLst/>
            <a:sp3d>
              <a:bevelT w="139700" h="139700"/>
            </a:sp3d>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prstClr val="black"/>
                </a:solidFill>
                <a:effectLst/>
                <a:uLnTx/>
                <a:uFillTx/>
                <a:latin typeface="Raleway"/>
              </a:endParaRPr>
            </a:p>
          </p:txBody>
        </p:sp>
      </p:grpSp>
      <p:sp>
        <p:nvSpPr>
          <p:cNvPr id="49" name="TextBox 48">
            <a:extLst>
              <a:ext uri="{FF2B5EF4-FFF2-40B4-BE49-F238E27FC236}">
                <a16:creationId xmlns:a16="http://schemas.microsoft.com/office/drawing/2014/main" xmlns="" id="{7D07A931-CFED-4E5B-954D-67E691C9AFE4}"/>
              </a:ext>
            </a:extLst>
          </p:cNvPr>
          <p:cNvSpPr txBox="1"/>
          <p:nvPr/>
        </p:nvSpPr>
        <p:spPr>
          <a:xfrm>
            <a:off x="10678775" y="5723226"/>
            <a:ext cx="569626" cy="461665"/>
          </a:xfrm>
          <a:prstGeom prst="rect">
            <a:avLst/>
          </a:prstGeom>
          <a:noFill/>
        </p:spPr>
        <p:txBody>
          <a:bodyPr wrap="square" rtlCol="1">
            <a:spAutoFit/>
          </a:bodyPr>
          <a:lstStyle/>
          <a:p>
            <a:pPr algn="ctr" rtl="1"/>
            <a:r>
              <a:rPr lang="fa-IR" sz="2400" dirty="0" smtClean="0">
                <a:latin typeface="Shabnam" panose="020B0603030804020204" pitchFamily="34" charset="-78"/>
                <a:cs typeface="Shabnam" panose="020B0603030804020204" pitchFamily="34" charset="-78"/>
              </a:rPr>
              <a:t>12</a:t>
            </a:r>
            <a:endParaRPr lang="fa-IR" sz="2400" dirty="0">
              <a:latin typeface="Shabnam" panose="020B0603030804020204" pitchFamily="34" charset="-78"/>
              <a:cs typeface="Shabnam" panose="020B0603030804020204" pitchFamily="34" charset="-78"/>
            </a:endParaRPr>
          </a:p>
        </p:txBody>
      </p:sp>
      <p:sp>
        <p:nvSpPr>
          <p:cNvPr id="50" name="TextBox 49">
            <a:extLst>
              <a:ext uri="{FF2B5EF4-FFF2-40B4-BE49-F238E27FC236}">
                <a16:creationId xmlns:a16="http://schemas.microsoft.com/office/drawing/2014/main" xmlns="" id="{0C33BFE7-9525-4600-9E7E-4111DBE7DC87}"/>
              </a:ext>
            </a:extLst>
          </p:cNvPr>
          <p:cNvSpPr txBox="1"/>
          <p:nvPr/>
        </p:nvSpPr>
        <p:spPr>
          <a:xfrm>
            <a:off x="10199726" y="787105"/>
            <a:ext cx="1454407" cy="369332"/>
          </a:xfrm>
          <a:prstGeom prst="rect">
            <a:avLst/>
          </a:prstGeom>
          <a:noFill/>
        </p:spPr>
        <p:txBody>
          <a:bodyPr wrap="square" rtlCol="1">
            <a:spAutoFit/>
          </a:bodyPr>
          <a:lstStyle/>
          <a:p>
            <a:pPr algn="r" rtl="1"/>
            <a:r>
              <a:rPr lang="fa-IR" dirty="0">
                <a:solidFill>
                  <a:schemeClr val="bg1"/>
                </a:solidFill>
                <a:latin typeface="Shabnam" panose="020B0603030804020204" pitchFamily="34" charset="-78"/>
                <a:cs typeface="Shabnam" panose="020B0603030804020204" pitchFamily="34" charset="-78"/>
              </a:rPr>
              <a:t>سرفصـــل‌ها</a:t>
            </a:r>
          </a:p>
        </p:txBody>
      </p:sp>
      <p:pic>
        <p:nvPicPr>
          <p:cNvPr id="54" name="Picture 53">
            <a:extLst>
              <a:ext uri="{FF2B5EF4-FFF2-40B4-BE49-F238E27FC236}">
                <a16:creationId xmlns:a16="http://schemas.microsoft.com/office/drawing/2014/main" xmlns="" id="{129F8331-3C4F-41BB-83DE-0B13D4865AD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193921" y="6445939"/>
            <a:ext cx="390545" cy="425472"/>
          </a:xfrm>
          <a:prstGeom prst="rect">
            <a:avLst/>
          </a:prstGeom>
          <a:ln>
            <a:noFill/>
          </a:ln>
          <a:effectLst>
            <a:outerShdw blurRad="190500" algn="tl" rotWithShape="0">
              <a:srgbClr val="000000">
                <a:alpha val="70000"/>
              </a:srgbClr>
            </a:outerShdw>
          </a:effectLst>
        </p:spPr>
      </p:pic>
      <p:sp>
        <p:nvSpPr>
          <p:cNvPr id="57" name="TextBox 56">
            <a:extLst>
              <a:ext uri="{FF2B5EF4-FFF2-40B4-BE49-F238E27FC236}">
                <a16:creationId xmlns:a16="http://schemas.microsoft.com/office/drawing/2014/main" xmlns="" id="{FF9C7B08-DB95-454D-9E72-0918E1C1F699}"/>
              </a:ext>
            </a:extLst>
          </p:cNvPr>
          <p:cNvSpPr txBox="1"/>
          <p:nvPr/>
        </p:nvSpPr>
        <p:spPr>
          <a:xfrm>
            <a:off x="10110879" y="1419591"/>
            <a:ext cx="1543254" cy="369332"/>
          </a:xfrm>
          <a:prstGeom prst="rect">
            <a:avLst/>
          </a:prstGeom>
          <a:noFill/>
        </p:spPr>
        <p:txBody>
          <a:bodyPr wrap="square" rtlCol="1">
            <a:spAutoFit/>
          </a:bodyPr>
          <a:lstStyle/>
          <a:p>
            <a:pPr algn="r" rtl="1"/>
            <a:r>
              <a:rPr lang="fa-IR" dirty="0">
                <a:solidFill>
                  <a:schemeClr val="bg1"/>
                </a:solidFill>
                <a:latin typeface="Shabnam" panose="020B0603030804020204" pitchFamily="34" charset="-78"/>
                <a:cs typeface="Shabnam" panose="020B0603030804020204" pitchFamily="34" charset="-78"/>
              </a:rPr>
              <a:t>کلیــــات</a:t>
            </a:r>
          </a:p>
        </p:txBody>
      </p:sp>
      <p:sp>
        <p:nvSpPr>
          <p:cNvPr id="58" name="TextBox 57">
            <a:extLst>
              <a:ext uri="{FF2B5EF4-FFF2-40B4-BE49-F238E27FC236}">
                <a16:creationId xmlns:a16="http://schemas.microsoft.com/office/drawing/2014/main" xmlns="" id="{2BB1FBCD-6F36-41C4-B72F-C909595BBAD5}"/>
              </a:ext>
            </a:extLst>
          </p:cNvPr>
          <p:cNvSpPr txBox="1"/>
          <p:nvPr/>
        </p:nvSpPr>
        <p:spPr>
          <a:xfrm>
            <a:off x="9857134" y="2030624"/>
            <a:ext cx="1796999" cy="369332"/>
          </a:xfrm>
          <a:prstGeom prst="rect">
            <a:avLst/>
          </a:prstGeom>
          <a:noFill/>
        </p:spPr>
        <p:txBody>
          <a:bodyPr wrap="square" rtlCol="1">
            <a:spAutoFit/>
          </a:bodyPr>
          <a:lstStyle/>
          <a:p>
            <a:pPr algn="r" rtl="1"/>
            <a:r>
              <a:rPr lang="fa-IR" dirty="0">
                <a:solidFill>
                  <a:schemeClr val="bg1"/>
                </a:solidFill>
                <a:latin typeface="Shabnam" panose="020B0603030804020204" pitchFamily="34" charset="-78"/>
                <a:cs typeface="Shabnam" panose="020B0603030804020204" pitchFamily="34" charset="-78"/>
              </a:rPr>
              <a:t>پیشینه تحقیق</a:t>
            </a:r>
          </a:p>
        </p:txBody>
      </p:sp>
      <p:sp>
        <p:nvSpPr>
          <p:cNvPr id="59" name="TextBox 58">
            <a:extLst>
              <a:ext uri="{FF2B5EF4-FFF2-40B4-BE49-F238E27FC236}">
                <a16:creationId xmlns:a16="http://schemas.microsoft.com/office/drawing/2014/main" xmlns="" id="{EA941DFC-E764-4291-A85C-951F86163EE9}"/>
              </a:ext>
            </a:extLst>
          </p:cNvPr>
          <p:cNvSpPr txBox="1"/>
          <p:nvPr/>
        </p:nvSpPr>
        <p:spPr>
          <a:xfrm>
            <a:off x="9857134" y="2630992"/>
            <a:ext cx="1796999" cy="369332"/>
          </a:xfrm>
          <a:prstGeom prst="rect">
            <a:avLst/>
          </a:prstGeom>
          <a:noFill/>
        </p:spPr>
        <p:txBody>
          <a:bodyPr wrap="square" rtlCol="1">
            <a:spAutoFit/>
          </a:bodyPr>
          <a:lstStyle/>
          <a:p>
            <a:pPr algn="just" rtl="1"/>
            <a:r>
              <a:rPr lang="fa-IR" dirty="0">
                <a:solidFill>
                  <a:schemeClr val="bg1"/>
                </a:solidFill>
                <a:latin typeface="Shabnam" panose="020B0603030804020204" pitchFamily="34" charset="-78"/>
                <a:cs typeface="Shabnam" panose="020B0603030804020204" pitchFamily="34" charset="-78"/>
              </a:rPr>
              <a:t>روش تحقیق</a:t>
            </a:r>
          </a:p>
        </p:txBody>
      </p:sp>
      <p:sp>
        <p:nvSpPr>
          <p:cNvPr id="60" name="TextBox 59">
            <a:extLst>
              <a:ext uri="{FF2B5EF4-FFF2-40B4-BE49-F238E27FC236}">
                <a16:creationId xmlns:a16="http://schemas.microsoft.com/office/drawing/2014/main" xmlns="" id="{B5EB82EF-E961-4AFF-8269-602870893310}"/>
              </a:ext>
            </a:extLst>
          </p:cNvPr>
          <p:cNvSpPr txBox="1"/>
          <p:nvPr/>
        </p:nvSpPr>
        <p:spPr>
          <a:xfrm>
            <a:off x="9929308" y="3278743"/>
            <a:ext cx="1724825" cy="369332"/>
          </a:xfrm>
          <a:prstGeom prst="rect">
            <a:avLst/>
          </a:prstGeom>
          <a:noFill/>
        </p:spPr>
        <p:txBody>
          <a:bodyPr wrap="square" rtlCol="1">
            <a:spAutoFit/>
          </a:bodyPr>
          <a:lstStyle/>
          <a:p>
            <a:pPr algn="r" rtl="1"/>
            <a:r>
              <a:rPr lang="fa-IR" dirty="0">
                <a:solidFill>
                  <a:schemeClr val="bg1"/>
                </a:solidFill>
                <a:latin typeface="Shabnam" panose="020B0603030804020204" pitchFamily="34" charset="-78"/>
                <a:cs typeface="Shabnam" panose="020B0603030804020204" pitchFamily="34" charset="-78"/>
              </a:rPr>
              <a:t>تجزیه و تحلیل</a:t>
            </a:r>
          </a:p>
        </p:txBody>
      </p:sp>
      <p:sp>
        <p:nvSpPr>
          <p:cNvPr id="61" name="TextBox 60">
            <a:extLst>
              <a:ext uri="{FF2B5EF4-FFF2-40B4-BE49-F238E27FC236}">
                <a16:creationId xmlns:a16="http://schemas.microsoft.com/office/drawing/2014/main" xmlns="" id="{787F05C4-40B4-4FB6-BD93-6B291E24770E}"/>
              </a:ext>
            </a:extLst>
          </p:cNvPr>
          <p:cNvSpPr txBox="1"/>
          <p:nvPr/>
        </p:nvSpPr>
        <p:spPr>
          <a:xfrm>
            <a:off x="9857134" y="3910689"/>
            <a:ext cx="1804058" cy="369332"/>
          </a:xfrm>
          <a:prstGeom prst="rect">
            <a:avLst/>
          </a:prstGeom>
          <a:noFill/>
        </p:spPr>
        <p:txBody>
          <a:bodyPr wrap="square" rtlCol="1">
            <a:spAutoFit/>
          </a:bodyPr>
          <a:lstStyle/>
          <a:p>
            <a:pPr algn="r" rtl="1"/>
            <a:r>
              <a:rPr lang="fa-IR" dirty="0">
                <a:solidFill>
                  <a:schemeClr val="bg1"/>
                </a:solidFill>
                <a:latin typeface="Shabnam" panose="020B0603030804020204" pitchFamily="34" charset="-78"/>
                <a:cs typeface="Shabnam" panose="020B0603030804020204" pitchFamily="34" charset="-78"/>
              </a:rPr>
              <a:t>نتیجه گیری</a:t>
            </a:r>
          </a:p>
        </p:txBody>
      </p:sp>
      <p:sp>
        <p:nvSpPr>
          <p:cNvPr id="62" name="TextBox 61">
            <a:extLst>
              <a:ext uri="{FF2B5EF4-FFF2-40B4-BE49-F238E27FC236}">
                <a16:creationId xmlns:a16="http://schemas.microsoft.com/office/drawing/2014/main" xmlns="" id="{652DAC5F-3D91-4A30-98B6-2F48D98290D8}"/>
              </a:ext>
            </a:extLst>
          </p:cNvPr>
          <p:cNvSpPr txBox="1"/>
          <p:nvPr/>
        </p:nvSpPr>
        <p:spPr>
          <a:xfrm>
            <a:off x="9857134" y="4539466"/>
            <a:ext cx="1796999" cy="369332"/>
          </a:xfrm>
          <a:prstGeom prst="rect">
            <a:avLst/>
          </a:prstGeom>
          <a:noFill/>
        </p:spPr>
        <p:txBody>
          <a:bodyPr wrap="square" rtlCol="1">
            <a:spAutoFit/>
          </a:bodyPr>
          <a:lstStyle/>
          <a:p>
            <a:pPr algn="r" rtl="1"/>
            <a:r>
              <a:rPr lang="fa-IR" dirty="0">
                <a:solidFill>
                  <a:schemeClr val="bg1"/>
                </a:solidFill>
                <a:latin typeface="Shabnam" panose="020B0603030804020204" pitchFamily="34" charset="-78"/>
                <a:cs typeface="Shabnam" panose="020B0603030804020204" pitchFamily="34" charset="-78"/>
              </a:rPr>
              <a:t>پیشنهادات</a:t>
            </a:r>
          </a:p>
        </p:txBody>
      </p:sp>
      <p:pic>
        <p:nvPicPr>
          <p:cNvPr id="68" name="Picture 67">
            <a:extLst>
              <a:ext uri="{FF2B5EF4-FFF2-40B4-BE49-F238E27FC236}">
                <a16:creationId xmlns:a16="http://schemas.microsoft.com/office/drawing/2014/main" xmlns="" id="{37C09D06-66F7-4A47-81E6-A10C501D1CC2}"/>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1758861" y="763564"/>
            <a:ext cx="360000" cy="360000"/>
          </a:xfrm>
          <a:prstGeom prst="rect">
            <a:avLst/>
          </a:prstGeom>
        </p:spPr>
      </p:pic>
      <p:pic>
        <p:nvPicPr>
          <p:cNvPr id="70" name="Picture 69">
            <a:extLst>
              <a:ext uri="{FF2B5EF4-FFF2-40B4-BE49-F238E27FC236}">
                <a16:creationId xmlns:a16="http://schemas.microsoft.com/office/drawing/2014/main" xmlns="" id="{99EAEDD8-4D8E-4C96-9B8A-740F938304A2}"/>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1781182" y="1390515"/>
            <a:ext cx="324000" cy="324000"/>
          </a:xfrm>
          <a:prstGeom prst="rect">
            <a:avLst/>
          </a:prstGeom>
        </p:spPr>
      </p:pic>
      <p:pic>
        <p:nvPicPr>
          <p:cNvPr id="72" name="Picture 71">
            <a:extLst>
              <a:ext uri="{FF2B5EF4-FFF2-40B4-BE49-F238E27FC236}">
                <a16:creationId xmlns:a16="http://schemas.microsoft.com/office/drawing/2014/main" xmlns="" id="{4804987D-0412-46A9-BE64-51E1A9923918}"/>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1737678" y="1982515"/>
            <a:ext cx="396000" cy="396000"/>
          </a:xfrm>
          <a:prstGeom prst="rect">
            <a:avLst/>
          </a:prstGeom>
        </p:spPr>
      </p:pic>
      <p:pic>
        <p:nvPicPr>
          <p:cNvPr id="74" name="Picture 73">
            <a:extLst>
              <a:ext uri="{FF2B5EF4-FFF2-40B4-BE49-F238E27FC236}">
                <a16:creationId xmlns:a16="http://schemas.microsoft.com/office/drawing/2014/main" xmlns="" id="{9AD2D3E9-1FAC-442A-8FA2-A4CC86BD657B}"/>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1767930" y="2618429"/>
            <a:ext cx="360000" cy="360000"/>
          </a:xfrm>
          <a:prstGeom prst="rect">
            <a:avLst/>
          </a:prstGeom>
        </p:spPr>
      </p:pic>
      <p:pic>
        <p:nvPicPr>
          <p:cNvPr id="76" name="Picture 75">
            <a:extLst>
              <a:ext uri="{FF2B5EF4-FFF2-40B4-BE49-F238E27FC236}">
                <a16:creationId xmlns:a16="http://schemas.microsoft.com/office/drawing/2014/main" xmlns="" id="{34F1E489-46A1-48EE-802A-701AC812F93C}"/>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1728174" y="3203890"/>
            <a:ext cx="432000" cy="432000"/>
          </a:xfrm>
          <a:prstGeom prst="rect">
            <a:avLst/>
          </a:prstGeom>
        </p:spPr>
      </p:pic>
      <p:pic>
        <p:nvPicPr>
          <p:cNvPr id="78" name="Picture 77">
            <a:extLst>
              <a:ext uri="{FF2B5EF4-FFF2-40B4-BE49-F238E27FC236}">
                <a16:creationId xmlns:a16="http://schemas.microsoft.com/office/drawing/2014/main" xmlns="" id="{1431EC22-BB69-4A3A-BAA7-112B04520CF8}"/>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11720120" y="3847378"/>
            <a:ext cx="432000" cy="432000"/>
          </a:xfrm>
          <a:prstGeom prst="rect">
            <a:avLst/>
          </a:prstGeom>
        </p:spPr>
      </p:pic>
      <p:pic>
        <p:nvPicPr>
          <p:cNvPr id="80" name="Picture 79">
            <a:extLst>
              <a:ext uri="{FF2B5EF4-FFF2-40B4-BE49-F238E27FC236}">
                <a16:creationId xmlns:a16="http://schemas.microsoft.com/office/drawing/2014/main" xmlns="" id="{B09C53B8-57BB-4F22-A0A4-D83530C2F3EF}"/>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11713365" y="4463546"/>
            <a:ext cx="432000" cy="432000"/>
          </a:xfrm>
          <a:prstGeom prst="rect">
            <a:avLst/>
          </a:prstGeom>
        </p:spPr>
      </p:pic>
      <p:sp>
        <p:nvSpPr>
          <p:cNvPr id="86" name="TextBox 85">
            <a:extLst>
              <a:ext uri="{FF2B5EF4-FFF2-40B4-BE49-F238E27FC236}">
                <a16:creationId xmlns:a16="http://schemas.microsoft.com/office/drawing/2014/main" xmlns="" id="{AA5BE37A-B8E8-4EA2-B7D7-3929A7C5AC57}"/>
              </a:ext>
            </a:extLst>
          </p:cNvPr>
          <p:cNvSpPr txBox="1"/>
          <p:nvPr/>
        </p:nvSpPr>
        <p:spPr>
          <a:xfrm>
            <a:off x="10505931" y="6361388"/>
            <a:ext cx="940906" cy="369332"/>
          </a:xfrm>
          <a:prstGeom prst="rect">
            <a:avLst/>
          </a:prstGeom>
          <a:noFill/>
        </p:spPr>
        <p:txBody>
          <a:bodyPr wrap="square" rtlCol="1">
            <a:spAutoFit/>
          </a:bodyPr>
          <a:lstStyle/>
          <a:p>
            <a:pPr algn="ctr" rtl="1"/>
            <a:r>
              <a:rPr lang="fa-IR" b="1" dirty="0">
                <a:latin typeface="Shabnam" panose="020B0603030804020204" pitchFamily="34" charset="-78"/>
                <a:cs typeface="Shabnam" panose="020B0603030804020204" pitchFamily="34" charset="-78"/>
              </a:rPr>
              <a:t>صفحه</a:t>
            </a:r>
          </a:p>
        </p:txBody>
      </p:sp>
      <p:grpSp>
        <p:nvGrpSpPr>
          <p:cNvPr id="55" name="Group 10">
            <a:extLst>
              <a:ext uri="{FF2B5EF4-FFF2-40B4-BE49-F238E27FC236}">
                <a16:creationId xmlns:a16="http://schemas.microsoft.com/office/drawing/2014/main" xmlns="" id="{CFAF121D-84C7-4D86-ADD0-C5FB39834E26}"/>
              </a:ext>
            </a:extLst>
          </p:cNvPr>
          <p:cNvGrpSpPr/>
          <p:nvPr/>
        </p:nvGrpSpPr>
        <p:grpSpPr>
          <a:xfrm rot="10800000">
            <a:off x="9196819" y="93076"/>
            <a:ext cx="406024" cy="590699"/>
            <a:chOff x="2209800" y="2190750"/>
            <a:chExt cx="1600200" cy="1295400"/>
          </a:xfrm>
        </p:grpSpPr>
        <p:sp>
          <p:nvSpPr>
            <p:cNvPr id="75" name="Chevron 45">
              <a:extLst>
                <a:ext uri="{FF2B5EF4-FFF2-40B4-BE49-F238E27FC236}">
                  <a16:creationId xmlns:a16="http://schemas.microsoft.com/office/drawing/2014/main" xmlns="" id="{3742984A-8D6D-4468-8138-D957E3E14764}"/>
                </a:ext>
              </a:extLst>
            </p:cNvPr>
            <p:cNvSpPr/>
            <p:nvPr/>
          </p:nvSpPr>
          <p:spPr bwMode="auto">
            <a:xfrm>
              <a:off x="2209800" y="2343150"/>
              <a:ext cx="990600" cy="990600"/>
            </a:xfrm>
            <a:prstGeom prst="chevron">
              <a:avLst/>
            </a:prstGeom>
            <a:solidFill>
              <a:srgbClr val="0E70AB"/>
            </a:solidFill>
            <a:ln w="9525">
              <a:noFill/>
              <a:round/>
              <a:headEnd/>
              <a:tailEnd/>
            </a:ln>
          </p:spPr>
          <p:txBody>
            <a:bodyPr vert="horz" wrap="square" lIns="121920" tIns="60960" rIns="121920" bIns="60960" numCol="1" rtlCol="0" anchor="t" anchorCtr="0" compatLnSpc="1">
              <a:prstTxWarp prst="textNoShape">
                <a:avLst/>
              </a:prstTxWarp>
            </a:bodyPr>
            <a:lstStyle/>
            <a:p>
              <a:pPr marL="0" marR="0" lvl="0" indent="0" algn="ctr" defTabSz="1375467" eaLnBrk="1" fontAlgn="auto" latinLnBrk="0" hangingPunct="1">
                <a:lnSpc>
                  <a:spcPct val="100000"/>
                </a:lnSpc>
                <a:spcBef>
                  <a:spcPts val="0"/>
                </a:spcBef>
                <a:spcAft>
                  <a:spcPts val="0"/>
                </a:spcAft>
                <a:buClrTx/>
                <a:buSzTx/>
                <a:buFontTx/>
                <a:buNone/>
                <a:tabLst/>
                <a:defRPr/>
              </a:pPr>
              <a:endParaRPr kumimoji="0" lang="en-US" sz="2667" b="0" i="0" u="none" strike="noStrike" kern="0" cap="none" spc="0" normalizeH="0" baseline="0" noProof="0">
                <a:ln>
                  <a:noFill/>
                </a:ln>
                <a:solidFill>
                  <a:srgbClr val="262626"/>
                </a:solidFill>
                <a:effectLst/>
                <a:uLnTx/>
                <a:uFillTx/>
                <a:latin typeface="IRANYekan" panose="020B0506030804020204" pitchFamily="34" charset="-78"/>
                <a:cs typeface="IRANYekan" panose="020B0506030804020204" pitchFamily="34" charset="-78"/>
              </a:endParaRPr>
            </a:p>
          </p:txBody>
        </p:sp>
        <p:sp>
          <p:nvSpPr>
            <p:cNvPr id="77" name="Chevron 46">
              <a:extLst>
                <a:ext uri="{FF2B5EF4-FFF2-40B4-BE49-F238E27FC236}">
                  <a16:creationId xmlns:a16="http://schemas.microsoft.com/office/drawing/2014/main" xmlns="" id="{FD84C5EA-25DC-48AA-A9F6-800FC7EE83D0}"/>
                </a:ext>
              </a:extLst>
            </p:cNvPr>
            <p:cNvSpPr/>
            <p:nvPr/>
          </p:nvSpPr>
          <p:spPr bwMode="auto">
            <a:xfrm>
              <a:off x="2514600" y="2190750"/>
              <a:ext cx="1295400" cy="1295400"/>
            </a:xfrm>
            <a:prstGeom prst="chevron">
              <a:avLst/>
            </a:prstGeom>
            <a:solidFill>
              <a:srgbClr val="165596"/>
            </a:solidFill>
            <a:ln w="9525">
              <a:noFill/>
              <a:round/>
              <a:headEnd/>
              <a:tailEnd/>
            </a:ln>
          </p:spPr>
          <p:txBody>
            <a:bodyPr vert="horz" wrap="square" lIns="121920" tIns="60960" rIns="121920" bIns="60960" numCol="1" rtlCol="0" anchor="t" anchorCtr="0" compatLnSpc="1">
              <a:prstTxWarp prst="textNoShape">
                <a:avLst/>
              </a:prstTxWarp>
            </a:bodyPr>
            <a:lstStyle/>
            <a:p>
              <a:pPr marL="0" marR="0" lvl="0" indent="0" algn="ctr" defTabSz="1375467" eaLnBrk="1" fontAlgn="auto" latinLnBrk="0" hangingPunct="1">
                <a:lnSpc>
                  <a:spcPct val="100000"/>
                </a:lnSpc>
                <a:spcBef>
                  <a:spcPts val="0"/>
                </a:spcBef>
                <a:spcAft>
                  <a:spcPts val="0"/>
                </a:spcAft>
                <a:buClrTx/>
                <a:buSzTx/>
                <a:buFontTx/>
                <a:buNone/>
                <a:tabLst/>
                <a:defRPr/>
              </a:pPr>
              <a:endParaRPr kumimoji="0" lang="en-US" sz="2667" b="0" i="0" u="none" strike="noStrike" kern="0" cap="none" spc="0" normalizeH="0" baseline="0" noProof="0">
                <a:ln>
                  <a:noFill/>
                </a:ln>
                <a:solidFill>
                  <a:srgbClr val="262626"/>
                </a:solidFill>
                <a:effectLst/>
                <a:uLnTx/>
                <a:uFillTx/>
                <a:latin typeface="IRANYekan" panose="020B0506030804020204" pitchFamily="34" charset="-78"/>
                <a:cs typeface="IRANYekan" panose="020B0506030804020204" pitchFamily="34" charset="-78"/>
              </a:endParaRPr>
            </a:p>
          </p:txBody>
        </p:sp>
      </p:grpSp>
      <p:sp>
        <p:nvSpPr>
          <p:cNvPr id="14" name="TextBox 13">
            <a:extLst>
              <a:ext uri="{FF2B5EF4-FFF2-40B4-BE49-F238E27FC236}">
                <a16:creationId xmlns:a16="http://schemas.microsoft.com/office/drawing/2014/main" xmlns="" id="{50A5B14D-D995-475F-8BBA-7DD06D6B9C6F}"/>
              </a:ext>
            </a:extLst>
          </p:cNvPr>
          <p:cNvSpPr txBox="1"/>
          <p:nvPr/>
        </p:nvSpPr>
        <p:spPr>
          <a:xfrm>
            <a:off x="5605880" y="279595"/>
            <a:ext cx="3588041" cy="461665"/>
          </a:xfrm>
          <a:prstGeom prst="rect">
            <a:avLst/>
          </a:prstGeom>
          <a:noFill/>
        </p:spPr>
        <p:txBody>
          <a:bodyPr wrap="square" rtlCol="1">
            <a:spAutoFit/>
          </a:bodyPr>
          <a:lstStyle/>
          <a:p>
            <a:pPr algn="r" rtl="1"/>
            <a:r>
              <a:rPr lang="fa-IR" sz="2000" b="1" dirty="0" smtClean="0">
                <a:latin typeface="Shabnam" panose="020B0603030804020204" pitchFamily="34" charset="-78"/>
                <a:cs typeface="Shabnam" panose="020B0603030804020204" pitchFamily="34" charset="-78"/>
              </a:rPr>
              <a:t> </a:t>
            </a:r>
            <a:r>
              <a:rPr lang="fa-IR" sz="2400" b="1" dirty="0" smtClean="0">
                <a:solidFill>
                  <a:srgbClr val="0070C0"/>
                </a:solidFill>
                <a:latin typeface="Shabnam" panose="020B0603030804020204" pitchFamily="34" charset="-78"/>
                <a:cs typeface="B Nazanin" pitchFamily="2" charset="-78"/>
              </a:rPr>
              <a:t>جامعه اماری و حجم نمونه </a:t>
            </a:r>
            <a:endParaRPr lang="fa-IR" sz="2000" b="1" dirty="0">
              <a:solidFill>
                <a:srgbClr val="0070C0"/>
              </a:solidFill>
              <a:latin typeface="Shabnam" panose="020B0603030804020204" pitchFamily="34" charset="-78"/>
              <a:cs typeface="B Nazanin" pitchFamily="2" charset="-78"/>
            </a:endParaRPr>
          </a:p>
        </p:txBody>
      </p:sp>
      <p:sp>
        <p:nvSpPr>
          <p:cNvPr id="2" name="Rectangle: Rounded Corners 1">
            <a:extLst>
              <a:ext uri="{FF2B5EF4-FFF2-40B4-BE49-F238E27FC236}">
                <a16:creationId xmlns:a16="http://schemas.microsoft.com/office/drawing/2014/main" xmlns="" id="{B17FC4C6-5BFD-4EC1-BF10-1DDF3239CED2}"/>
              </a:ext>
            </a:extLst>
          </p:cNvPr>
          <p:cNvSpPr/>
          <p:nvPr/>
        </p:nvSpPr>
        <p:spPr>
          <a:xfrm>
            <a:off x="9782184" y="2509490"/>
            <a:ext cx="2498711" cy="608492"/>
          </a:xfrm>
          <a:prstGeom prst="roundRect">
            <a:avLst/>
          </a:prstGeom>
          <a:noFill/>
          <a:ln>
            <a:solidFill>
              <a:srgbClr val="FFFF00"/>
            </a:solidFill>
            <a:prstDash val="sysDot"/>
          </a:ln>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dirty="0"/>
          </a:p>
        </p:txBody>
      </p:sp>
      <p:grpSp>
        <p:nvGrpSpPr>
          <p:cNvPr id="66" name="Group 258">
            <a:extLst>
              <a:ext uri="{FF2B5EF4-FFF2-40B4-BE49-F238E27FC236}">
                <a16:creationId xmlns:a16="http://schemas.microsoft.com/office/drawing/2014/main" xmlns="" id="{F6D604A5-4512-49DA-86AA-52CC014BDB16}"/>
              </a:ext>
            </a:extLst>
          </p:cNvPr>
          <p:cNvGrpSpPr/>
          <p:nvPr/>
        </p:nvGrpSpPr>
        <p:grpSpPr>
          <a:xfrm>
            <a:off x="1047114" y="1008463"/>
            <a:ext cx="8413152" cy="3432564"/>
            <a:chOff x="2118518" y="2564226"/>
            <a:chExt cx="1905000" cy="609600"/>
          </a:xfrm>
        </p:grpSpPr>
        <p:sp>
          <p:nvSpPr>
            <p:cNvPr id="67" name="Rectangle 66">
              <a:extLst>
                <a:ext uri="{FF2B5EF4-FFF2-40B4-BE49-F238E27FC236}">
                  <a16:creationId xmlns:a16="http://schemas.microsoft.com/office/drawing/2014/main" xmlns="" id="{31A9AEF6-B152-40AA-B76E-E4171BEC874B}"/>
                </a:ext>
              </a:extLst>
            </p:cNvPr>
            <p:cNvSpPr/>
            <p:nvPr/>
          </p:nvSpPr>
          <p:spPr>
            <a:xfrm>
              <a:off x="3978508" y="2564226"/>
              <a:ext cx="45010" cy="609600"/>
            </a:xfrm>
            <a:prstGeom prst="rect">
              <a:avLst/>
            </a:prstGeom>
            <a:solidFill>
              <a:srgbClr val="15AA96"/>
            </a:solidFill>
            <a:ln w="25400" cap="flat" cmpd="sng" algn="ctr">
              <a:noFill/>
              <a:prstDash val="solid"/>
            </a:ln>
            <a:effectLst/>
          </p:spPr>
          <p:txBody>
            <a:bodyPr rtlCol="0" anchor="ctr"/>
            <a:lstStyle/>
            <a:p>
              <a:pPr marL="0" marR="0" lvl="0" indent="0" algn="ctr" defTabSz="1375467" eaLnBrk="1" fontAlgn="auto" latinLnBrk="0" hangingPunct="1">
                <a:lnSpc>
                  <a:spcPct val="100000"/>
                </a:lnSpc>
                <a:spcBef>
                  <a:spcPts val="0"/>
                </a:spcBef>
                <a:spcAft>
                  <a:spcPts val="0"/>
                </a:spcAft>
                <a:buClrTx/>
                <a:buSzTx/>
                <a:buFontTx/>
                <a:buNone/>
                <a:tabLst/>
                <a:defRPr/>
              </a:pPr>
              <a:endParaRPr kumimoji="0" lang="en-US" sz="2667" b="0" i="0" u="none" strike="noStrike" kern="0" cap="none" spc="0" normalizeH="0" baseline="0" noProof="0">
                <a:ln>
                  <a:noFill/>
                </a:ln>
                <a:solidFill>
                  <a:srgbClr val="FFFFFF"/>
                </a:solidFill>
                <a:effectLst/>
                <a:uLnTx/>
                <a:uFillTx/>
                <a:latin typeface="IRANYekan" panose="020B0506030804020204" pitchFamily="34" charset="-78"/>
                <a:ea typeface="+mn-ea"/>
                <a:cs typeface="IRANYekan" panose="020B0506030804020204" pitchFamily="34" charset="-78"/>
              </a:endParaRPr>
            </a:p>
          </p:txBody>
        </p:sp>
        <p:sp>
          <p:nvSpPr>
            <p:cNvPr id="69" name="Rectangle 68">
              <a:extLst>
                <a:ext uri="{FF2B5EF4-FFF2-40B4-BE49-F238E27FC236}">
                  <a16:creationId xmlns:a16="http://schemas.microsoft.com/office/drawing/2014/main" xmlns="" id="{0D2F509E-B441-449D-A9F1-F4AB81106E65}"/>
                </a:ext>
              </a:extLst>
            </p:cNvPr>
            <p:cNvSpPr/>
            <p:nvPr/>
          </p:nvSpPr>
          <p:spPr>
            <a:xfrm>
              <a:off x="2118518" y="2564226"/>
              <a:ext cx="1859990" cy="609600"/>
            </a:xfrm>
            <a:prstGeom prst="rect">
              <a:avLst/>
            </a:prstGeom>
            <a:solidFill>
              <a:schemeClr val="bg1"/>
            </a:solidFill>
            <a:ln w="25400" cap="flat" cmpd="sng" algn="ctr">
              <a:noFill/>
              <a:prstDash val="solid"/>
            </a:ln>
            <a:effectLst/>
          </p:spPr>
          <p:txBody>
            <a:bodyPr rtlCol="0" anchor="ctr"/>
            <a:lstStyle/>
            <a:p>
              <a:pPr lvl="0" algn="justLow" rtl="1">
                <a:lnSpc>
                  <a:spcPct val="200000"/>
                </a:lnSpc>
              </a:pPr>
              <a:r>
                <a:rPr lang="fa-IR" sz="1400" kern="0" dirty="0" smtClean="0">
                  <a:solidFill>
                    <a:srgbClr val="FFFFFF"/>
                  </a:solidFill>
                  <a:latin typeface="Shabnam" panose="020B0603030804020204" pitchFamily="34" charset="-78"/>
                  <a:cs typeface="Shabnam" panose="020B0603030804020204" pitchFamily="34" charset="-78"/>
                </a:rPr>
                <a:t> </a:t>
              </a:r>
              <a:endParaRPr lang="fa-IR" sz="1400" kern="0" dirty="0">
                <a:solidFill>
                  <a:srgbClr val="FFFFFF"/>
                </a:solidFill>
                <a:latin typeface="Shabnam" panose="020B0603030804020204" pitchFamily="34" charset="-78"/>
                <a:cs typeface="Shabnam" panose="020B0603030804020204" pitchFamily="34" charset="-78"/>
              </a:endParaRPr>
            </a:p>
          </p:txBody>
        </p:sp>
      </p:grpSp>
      <p:grpSp>
        <p:nvGrpSpPr>
          <p:cNvPr id="71" name="Group 201">
            <a:extLst>
              <a:ext uri="{FF2B5EF4-FFF2-40B4-BE49-F238E27FC236}">
                <a16:creationId xmlns:a16="http://schemas.microsoft.com/office/drawing/2014/main" xmlns="" id="{60FCCA03-4484-4268-AD89-8C7BA5685233}"/>
              </a:ext>
            </a:extLst>
          </p:cNvPr>
          <p:cNvGrpSpPr/>
          <p:nvPr/>
        </p:nvGrpSpPr>
        <p:grpSpPr>
          <a:xfrm rot="19222553">
            <a:off x="-1391940" y="4882296"/>
            <a:ext cx="4193117" cy="1841501"/>
            <a:chOff x="6042025" y="2608263"/>
            <a:chExt cx="3144838" cy="1381126"/>
          </a:xfrm>
        </p:grpSpPr>
        <p:sp>
          <p:nvSpPr>
            <p:cNvPr id="79" name="Freeform 25">
              <a:extLst>
                <a:ext uri="{FF2B5EF4-FFF2-40B4-BE49-F238E27FC236}">
                  <a16:creationId xmlns:a16="http://schemas.microsoft.com/office/drawing/2014/main" xmlns="" id="{160694AF-BAAB-4F6F-8FB3-518E3FF701CB}"/>
                </a:ext>
              </a:extLst>
            </p:cNvPr>
            <p:cNvSpPr>
              <a:spLocks/>
            </p:cNvSpPr>
            <p:nvPr/>
          </p:nvSpPr>
          <p:spPr bwMode="auto">
            <a:xfrm>
              <a:off x="7077075" y="3146426"/>
              <a:ext cx="935038" cy="603250"/>
            </a:xfrm>
            <a:custGeom>
              <a:avLst/>
              <a:gdLst/>
              <a:ahLst/>
              <a:cxnLst>
                <a:cxn ang="0">
                  <a:pos x="589" y="286"/>
                </a:cxn>
                <a:cxn ang="0">
                  <a:pos x="86" y="380"/>
                </a:cxn>
                <a:cxn ang="0">
                  <a:pos x="0" y="331"/>
                </a:cxn>
                <a:cxn ang="0">
                  <a:pos x="217" y="54"/>
                </a:cxn>
                <a:cxn ang="0">
                  <a:pos x="512" y="0"/>
                </a:cxn>
                <a:cxn ang="0">
                  <a:pos x="589" y="286"/>
                </a:cxn>
              </a:cxnLst>
              <a:rect l="0" t="0" r="r" b="b"/>
              <a:pathLst>
                <a:path w="589" h="380">
                  <a:moveTo>
                    <a:pt x="589" y="286"/>
                  </a:moveTo>
                  <a:lnTo>
                    <a:pt x="86" y="380"/>
                  </a:lnTo>
                  <a:lnTo>
                    <a:pt x="0" y="331"/>
                  </a:lnTo>
                  <a:lnTo>
                    <a:pt x="217" y="54"/>
                  </a:lnTo>
                  <a:lnTo>
                    <a:pt x="512" y="0"/>
                  </a:lnTo>
                  <a:lnTo>
                    <a:pt x="589" y="286"/>
                  </a:lnTo>
                  <a:close/>
                </a:path>
              </a:pathLst>
            </a:custGeom>
            <a:solidFill>
              <a:srgbClr val="FED6B7"/>
            </a:solidFill>
            <a:ln w="9525">
              <a:noFill/>
              <a:round/>
              <a:headEnd/>
              <a:tailEnd/>
            </a:ln>
          </p:spPr>
          <p:txBody>
            <a:bodyPr vert="horz" wrap="square" lIns="121920" tIns="60960" rIns="121920" bIns="60960" numCol="1" anchor="t" anchorCtr="0" compatLnSpc="1">
              <a:prstTxWarp prst="textNoShape">
                <a:avLst/>
              </a:prstTxWarp>
            </a:bodyPr>
            <a:lstStyle/>
            <a:p>
              <a:pPr marL="0" marR="0" lvl="0" indent="0" defTabSz="1375467" eaLnBrk="1" fontAlgn="auto" latinLnBrk="0" hangingPunct="1">
                <a:lnSpc>
                  <a:spcPct val="100000"/>
                </a:lnSpc>
                <a:spcBef>
                  <a:spcPts val="0"/>
                </a:spcBef>
                <a:spcAft>
                  <a:spcPts val="0"/>
                </a:spcAft>
                <a:buClrTx/>
                <a:buSzTx/>
                <a:buFontTx/>
                <a:buNone/>
                <a:tabLst/>
                <a:defRPr/>
              </a:pPr>
              <a:endParaRPr kumimoji="0" lang="en-US" sz="2667" b="0" i="0" u="none" strike="noStrike" kern="0" cap="none" spc="0" normalizeH="0" baseline="0" noProof="0">
                <a:ln>
                  <a:noFill/>
                </a:ln>
                <a:solidFill>
                  <a:srgbClr val="262626"/>
                </a:solidFill>
                <a:effectLst/>
                <a:uLnTx/>
                <a:uFillTx/>
                <a:latin typeface="IRANYekan" panose="020B0506030804020204" pitchFamily="34" charset="-78"/>
                <a:cs typeface="IRANYekan" panose="020B0506030804020204" pitchFamily="34" charset="-78"/>
              </a:endParaRPr>
            </a:p>
          </p:txBody>
        </p:sp>
        <p:sp>
          <p:nvSpPr>
            <p:cNvPr id="81" name="Freeform 26">
              <a:extLst>
                <a:ext uri="{FF2B5EF4-FFF2-40B4-BE49-F238E27FC236}">
                  <a16:creationId xmlns:a16="http://schemas.microsoft.com/office/drawing/2014/main" xmlns="" id="{BBFB5505-2917-49F2-9F87-31FF48BFC939}"/>
                </a:ext>
              </a:extLst>
            </p:cNvPr>
            <p:cNvSpPr>
              <a:spLocks/>
            </p:cNvSpPr>
            <p:nvPr/>
          </p:nvSpPr>
          <p:spPr bwMode="auto">
            <a:xfrm>
              <a:off x="7107012" y="3181562"/>
              <a:ext cx="643201" cy="565325"/>
            </a:xfrm>
            <a:custGeom>
              <a:avLst/>
              <a:gdLst/>
              <a:ahLst/>
              <a:cxnLst>
                <a:cxn ang="0">
                  <a:pos x="446" y="338"/>
                </a:cxn>
                <a:cxn ang="0">
                  <a:pos x="135" y="392"/>
                </a:cxn>
                <a:cxn ang="0">
                  <a:pos x="0" y="315"/>
                </a:cxn>
                <a:cxn ang="0">
                  <a:pos x="226" y="28"/>
                </a:cxn>
                <a:cxn ang="0">
                  <a:pos x="384" y="0"/>
                </a:cxn>
                <a:cxn ang="0">
                  <a:pos x="446" y="338"/>
                </a:cxn>
              </a:cxnLst>
              <a:rect l="0" t="0" r="r" b="b"/>
              <a:pathLst>
                <a:path w="446" h="392">
                  <a:moveTo>
                    <a:pt x="446" y="338"/>
                  </a:moveTo>
                  <a:lnTo>
                    <a:pt x="135" y="392"/>
                  </a:lnTo>
                  <a:lnTo>
                    <a:pt x="0" y="315"/>
                  </a:lnTo>
                  <a:lnTo>
                    <a:pt x="226" y="28"/>
                  </a:lnTo>
                  <a:lnTo>
                    <a:pt x="384" y="0"/>
                  </a:lnTo>
                  <a:lnTo>
                    <a:pt x="446" y="338"/>
                  </a:lnTo>
                  <a:close/>
                </a:path>
              </a:pathLst>
            </a:custGeom>
            <a:solidFill>
              <a:srgbClr val="FFFFFF">
                <a:lumMod val="75000"/>
              </a:srgbClr>
            </a:solidFill>
            <a:ln w="9525">
              <a:noFill/>
              <a:round/>
              <a:headEnd/>
              <a:tailEnd/>
            </a:ln>
          </p:spPr>
          <p:txBody>
            <a:bodyPr vert="horz" wrap="square" lIns="121920" tIns="60960" rIns="121920" bIns="60960" numCol="1" anchor="t" anchorCtr="0" compatLnSpc="1">
              <a:prstTxWarp prst="textNoShape">
                <a:avLst/>
              </a:prstTxWarp>
            </a:bodyPr>
            <a:lstStyle/>
            <a:p>
              <a:pPr marL="0" marR="0" lvl="0" indent="0" defTabSz="1375467" eaLnBrk="1" fontAlgn="auto" latinLnBrk="0" hangingPunct="1">
                <a:lnSpc>
                  <a:spcPct val="100000"/>
                </a:lnSpc>
                <a:spcBef>
                  <a:spcPts val="0"/>
                </a:spcBef>
                <a:spcAft>
                  <a:spcPts val="0"/>
                </a:spcAft>
                <a:buClrTx/>
                <a:buSzTx/>
                <a:buFontTx/>
                <a:buNone/>
                <a:tabLst/>
                <a:defRPr/>
              </a:pPr>
              <a:endParaRPr kumimoji="0" lang="en-US" sz="2667" b="0" i="0" u="none" strike="noStrike" kern="0" cap="none" spc="0" normalizeH="0" baseline="0" noProof="0">
                <a:ln>
                  <a:noFill/>
                </a:ln>
                <a:solidFill>
                  <a:srgbClr val="262626"/>
                </a:solidFill>
                <a:effectLst/>
                <a:uLnTx/>
                <a:uFillTx/>
                <a:latin typeface="IRANYekan" panose="020B0506030804020204" pitchFamily="34" charset="-78"/>
                <a:cs typeface="IRANYekan" panose="020B0506030804020204" pitchFamily="34" charset="-78"/>
              </a:endParaRPr>
            </a:p>
          </p:txBody>
        </p:sp>
        <p:sp>
          <p:nvSpPr>
            <p:cNvPr id="82" name="Freeform 27">
              <a:extLst>
                <a:ext uri="{FF2B5EF4-FFF2-40B4-BE49-F238E27FC236}">
                  <a16:creationId xmlns:a16="http://schemas.microsoft.com/office/drawing/2014/main" xmlns="" id="{DA0C8720-468B-4F41-84EC-F42B859DD028}"/>
                </a:ext>
              </a:extLst>
            </p:cNvPr>
            <p:cNvSpPr>
              <a:spLocks/>
            </p:cNvSpPr>
            <p:nvPr/>
          </p:nvSpPr>
          <p:spPr bwMode="auto">
            <a:xfrm>
              <a:off x="6042025" y="3179763"/>
              <a:ext cx="1543050" cy="809625"/>
            </a:xfrm>
            <a:custGeom>
              <a:avLst/>
              <a:gdLst/>
              <a:ahLst/>
              <a:cxnLst>
                <a:cxn ang="0">
                  <a:pos x="541" y="196"/>
                </a:cxn>
                <a:cxn ang="0">
                  <a:pos x="58" y="283"/>
                </a:cxn>
                <a:cxn ang="0">
                  <a:pos x="0" y="91"/>
                </a:cxn>
                <a:cxn ang="0">
                  <a:pos x="506" y="0"/>
                </a:cxn>
                <a:cxn ang="0">
                  <a:pos x="541" y="196"/>
                </a:cxn>
              </a:cxnLst>
              <a:rect l="0" t="0" r="r" b="b"/>
              <a:pathLst>
                <a:path w="541" h="283">
                  <a:moveTo>
                    <a:pt x="541" y="196"/>
                  </a:moveTo>
                  <a:cubicBezTo>
                    <a:pt x="58" y="283"/>
                    <a:pt x="58" y="283"/>
                    <a:pt x="58" y="283"/>
                  </a:cubicBezTo>
                  <a:cubicBezTo>
                    <a:pt x="34" y="221"/>
                    <a:pt x="15" y="157"/>
                    <a:pt x="0" y="91"/>
                  </a:cubicBezTo>
                  <a:cubicBezTo>
                    <a:pt x="506" y="0"/>
                    <a:pt x="506" y="0"/>
                    <a:pt x="506" y="0"/>
                  </a:cubicBezTo>
                  <a:lnTo>
                    <a:pt x="541" y="196"/>
                  </a:lnTo>
                  <a:close/>
                </a:path>
              </a:pathLst>
            </a:custGeom>
            <a:solidFill>
              <a:srgbClr val="262626">
                <a:lumMod val="75000"/>
                <a:lumOff val="25000"/>
              </a:srgbClr>
            </a:solidFill>
            <a:ln w="9525">
              <a:noFill/>
              <a:round/>
              <a:headEnd/>
              <a:tailEnd/>
            </a:ln>
          </p:spPr>
          <p:txBody>
            <a:bodyPr vert="horz" wrap="square" lIns="121920" tIns="60960" rIns="121920" bIns="60960" numCol="1" anchor="t" anchorCtr="0" compatLnSpc="1">
              <a:prstTxWarp prst="textNoShape">
                <a:avLst/>
              </a:prstTxWarp>
            </a:bodyPr>
            <a:lstStyle/>
            <a:p>
              <a:pPr marL="0" marR="0" lvl="0" indent="0" defTabSz="1375467" eaLnBrk="1" fontAlgn="auto" latinLnBrk="0" hangingPunct="1">
                <a:lnSpc>
                  <a:spcPct val="100000"/>
                </a:lnSpc>
                <a:spcBef>
                  <a:spcPts val="0"/>
                </a:spcBef>
                <a:spcAft>
                  <a:spcPts val="0"/>
                </a:spcAft>
                <a:buClrTx/>
                <a:buSzTx/>
                <a:buFontTx/>
                <a:buNone/>
                <a:tabLst/>
                <a:defRPr/>
              </a:pPr>
              <a:endParaRPr kumimoji="0" lang="en-US" sz="2667" b="0" i="0" u="none" strike="noStrike" kern="0" cap="none" spc="0" normalizeH="0" baseline="0" noProof="0">
                <a:ln>
                  <a:noFill/>
                </a:ln>
                <a:solidFill>
                  <a:srgbClr val="262626"/>
                </a:solidFill>
                <a:effectLst/>
                <a:uLnTx/>
                <a:uFillTx/>
                <a:latin typeface="IRANYekan" panose="020B0506030804020204" pitchFamily="34" charset="-78"/>
                <a:cs typeface="IRANYekan" panose="020B0506030804020204" pitchFamily="34" charset="-78"/>
              </a:endParaRPr>
            </a:p>
          </p:txBody>
        </p:sp>
        <p:sp>
          <p:nvSpPr>
            <p:cNvPr id="84" name="Freeform 28">
              <a:extLst>
                <a:ext uri="{FF2B5EF4-FFF2-40B4-BE49-F238E27FC236}">
                  <a16:creationId xmlns:a16="http://schemas.microsoft.com/office/drawing/2014/main" xmlns="" id="{D9722BC0-36B9-4CF9-BB8C-6D63FE8C58E2}"/>
                </a:ext>
              </a:extLst>
            </p:cNvPr>
            <p:cNvSpPr>
              <a:spLocks/>
            </p:cNvSpPr>
            <p:nvPr/>
          </p:nvSpPr>
          <p:spPr bwMode="auto">
            <a:xfrm>
              <a:off x="6113463" y="3454401"/>
              <a:ext cx="1471613" cy="534988"/>
            </a:xfrm>
            <a:custGeom>
              <a:avLst/>
              <a:gdLst/>
              <a:ahLst/>
              <a:cxnLst>
                <a:cxn ang="0">
                  <a:pos x="516" y="100"/>
                </a:cxn>
                <a:cxn ang="0">
                  <a:pos x="33" y="187"/>
                </a:cxn>
                <a:cxn ang="0">
                  <a:pos x="0" y="90"/>
                </a:cxn>
                <a:cxn ang="0">
                  <a:pos x="498" y="0"/>
                </a:cxn>
                <a:cxn ang="0">
                  <a:pos x="516" y="100"/>
                </a:cxn>
              </a:cxnLst>
              <a:rect l="0" t="0" r="r" b="b"/>
              <a:pathLst>
                <a:path w="516" h="187">
                  <a:moveTo>
                    <a:pt x="516" y="100"/>
                  </a:moveTo>
                  <a:cubicBezTo>
                    <a:pt x="33" y="187"/>
                    <a:pt x="33" y="187"/>
                    <a:pt x="33" y="187"/>
                  </a:cubicBezTo>
                  <a:cubicBezTo>
                    <a:pt x="21" y="155"/>
                    <a:pt x="10" y="123"/>
                    <a:pt x="0" y="90"/>
                  </a:cubicBezTo>
                  <a:cubicBezTo>
                    <a:pt x="498" y="0"/>
                    <a:pt x="498" y="0"/>
                    <a:pt x="498" y="0"/>
                  </a:cubicBezTo>
                  <a:lnTo>
                    <a:pt x="516" y="100"/>
                  </a:lnTo>
                  <a:close/>
                </a:path>
              </a:pathLst>
            </a:custGeom>
            <a:solidFill>
              <a:srgbClr val="262626">
                <a:lumMod val="75000"/>
                <a:lumOff val="25000"/>
              </a:srgbClr>
            </a:solidFill>
            <a:ln w="9525">
              <a:noFill/>
              <a:round/>
              <a:headEnd/>
              <a:tailEnd/>
            </a:ln>
          </p:spPr>
          <p:txBody>
            <a:bodyPr vert="horz" wrap="square" lIns="121920" tIns="60960" rIns="121920" bIns="60960" numCol="1" anchor="t" anchorCtr="0" compatLnSpc="1">
              <a:prstTxWarp prst="textNoShape">
                <a:avLst/>
              </a:prstTxWarp>
            </a:bodyPr>
            <a:lstStyle/>
            <a:p>
              <a:pPr marL="0" marR="0" lvl="0" indent="0" defTabSz="1375467" eaLnBrk="1" fontAlgn="auto" latinLnBrk="0" hangingPunct="1">
                <a:lnSpc>
                  <a:spcPct val="100000"/>
                </a:lnSpc>
                <a:spcBef>
                  <a:spcPts val="0"/>
                </a:spcBef>
                <a:spcAft>
                  <a:spcPts val="0"/>
                </a:spcAft>
                <a:buClrTx/>
                <a:buSzTx/>
                <a:buFontTx/>
                <a:buNone/>
                <a:tabLst/>
                <a:defRPr/>
              </a:pPr>
              <a:endParaRPr kumimoji="0" lang="en-US" sz="2667" b="0" i="0" u="none" strike="noStrike" kern="0" cap="none" spc="0" normalizeH="0" baseline="0" noProof="0">
                <a:ln>
                  <a:noFill/>
                </a:ln>
                <a:solidFill>
                  <a:srgbClr val="262626"/>
                </a:solidFill>
                <a:effectLst/>
                <a:uLnTx/>
                <a:uFillTx/>
                <a:latin typeface="IRANYekan" panose="020B0506030804020204" pitchFamily="34" charset="-78"/>
                <a:cs typeface="IRANYekan" panose="020B0506030804020204" pitchFamily="34" charset="-78"/>
              </a:endParaRPr>
            </a:p>
          </p:txBody>
        </p:sp>
        <p:sp>
          <p:nvSpPr>
            <p:cNvPr id="87" name="Freeform 29">
              <a:extLst>
                <a:ext uri="{FF2B5EF4-FFF2-40B4-BE49-F238E27FC236}">
                  <a16:creationId xmlns:a16="http://schemas.microsoft.com/office/drawing/2014/main" xmlns="" id="{ADB7AFB7-81C8-4E77-B747-58569C828C4B}"/>
                </a:ext>
              </a:extLst>
            </p:cNvPr>
            <p:cNvSpPr>
              <a:spLocks/>
            </p:cNvSpPr>
            <p:nvPr/>
          </p:nvSpPr>
          <p:spPr bwMode="auto">
            <a:xfrm>
              <a:off x="7929563" y="2651126"/>
              <a:ext cx="687388" cy="509588"/>
            </a:xfrm>
            <a:custGeom>
              <a:avLst/>
              <a:gdLst/>
              <a:ahLst/>
              <a:cxnLst>
                <a:cxn ang="0">
                  <a:pos x="214" y="0"/>
                </a:cxn>
                <a:cxn ang="0">
                  <a:pos x="64" y="88"/>
                </a:cxn>
                <a:cxn ang="0">
                  <a:pos x="7" y="162"/>
                </a:cxn>
                <a:cxn ang="0">
                  <a:pos x="81" y="152"/>
                </a:cxn>
                <a:cxn ang="0">
                  <a:pos x="194" y="79"/>
                </a:cxn>
                <a:cxn ang="0">
                  <a:pos x="214" y="0"/>
                </a:cxn>
              </a:cxnLst>
              <a:rect l="0" t="0" r="r" b="b"/>
              <a:pathLst>
                <a:path w="241" h="178">
                  <a:moveTo>
                    <a:pt x="214" y="0"/>
                  </a:moveTo>
                  <a:cubicBezTo>
                    <a:pt x="64" y="88"/>
                    <a:pt x="64" y="88"/>
                    <a:pt x="64" y="88"/>
                  </a:cubicBezTo>
                  <a:cubicBezTo>
                    <a:pt x="49" y="97"/>
                    <a:pt x="0" y="146"/>
                    <a:pt x="7" y="162"/>
                  </a:cubicBezTo>
                  <a:cubicBezTo>
                    <a:pt x="15" y="178"/>
                    <a:pt x="66" y="161"/>
                    <a:pt x="81" y="152"/>
                  </a:cubicBezTo>
                  <a:cubicBezTo>
                    <a:pt x="194" y="79"/>
                    <a:pt x="194" y="79"/>
                    <a:pt x="194" y="79"/>
                  </a:cubicBezTo>
                  <a:cubicBezTo>
                    <a:pt x="241" y="48"/>
                    <a:pt x="225" y="16"/>
                    <a:pt x="214" y="0"/>
                  </a:cubicBezTo>
                  <a:close/>
                </a:path>
              </a:pathLst>
            </a:custGeom>
            <a:solidFill>
              <a:srgbClr val="D4B195"/>
            </a:solidFill>
            <a:ln w="9525">
              <a:noFill/>
              <a:round/>
              <a:headEnd/>
              <a:tailEnd/>
            </a:ln>
          </p:spPr>
          <p:txBody>
            <a:bodyPr vert="horz" wrap="square" lIns="121920" tIns="60960" rIns="121920" bIns="60960" numCol="1" anchor="t" anchorCtr="0" compatLnSpc="1">
              <a:prstTxWarp prst="textNoShape">
                <a:avLst/>
              </a:prstTxWarp>
            </a:bodyPr>
            <a:lstStyle/>
            <a:p>
              <a:pPr marL="0" marR="0" lvl="0" indent="0" defTabSz="1375467" eaLnBrk="1" fontAlgn="auto" latinLnBrk="0" hangingPunct="1">
                <a:lnSpc>
                  <a:spcPct val="100000"/>
                </a:lnSpc>
                <a:spcBef>
                  <a:spcPts val="0"/>
                </a:spcBef>
                <a:spcAft>
                  <a:spcPts val="0"/>
                </a:spcAft>
                <a:buClrTx/>
                <a:buSzTx/>
                <a:buFontTx/>
                <a:buNone/>
                <a:tabLst/>
                <a:defRPr/>
              </a:pPr>
              <a:endParaRPr kumimoji="0" lang="en-US" sz="2667" b="0" i="0" u="none" strike="noStrike" kern="0" cap="none" spc="0" normalizeH="0" baseline="0" noProof="0">
                <a:ln>
                  <a:noFill/>
                </a:ln>
                <a:solidFill>
                  <a:srgbClr val="262626"/>
                </a:solidFill>
                <a:effectLst/>
                <a:uLnTx/>
                <a:uFillTx/>
                <a:latin typeface="IRANYekan" panose="020B0506030804020204" pitchFamily="34" charset="-78"/>
                <a:cs typeface="IRANYekan" panose="020B0506030804020204" pitchFamily="34" charset="-78"/>
              </a:endParaRPr>
            </a:p>
          </p:txBody>
        </p:sp>
        <p:sp>
          <p:nvSpPr>
            <p:cNvPr id="88" name="Freeform 30">
              <a:extLst>
                <a:ext uri="{FF2B5EF4-FFF2-40B4-BE49-F238E27FC236}">
                  <a16:creationId xmlns:a16="http://schemas.microsoft.com/office/drawing/2014/main" xmlns="" id="{0AF34542-D825-4FC9-A207-01496DC27312}"/>
                </a:ext>
              </a:extLst>
            </p:cNvPr>
            <p:cNvSpPr>
              <a:spLocks/>
            </p:cNvSpPr>
            <p:nvPr/>
          </p:nvSpPr>
          <p:spPr bwMode="auto">
            <a:xfrm>
              <a:off x="7783513" y="2608263"/>
              <a:ext cx="1403350" cy="1031875"/>
            </a:xfrm>
            <a:custGeom>
              <a:avLst/>
              <a:gdLst/>
              <a:ahLst/>
              <a:cxnLst>
                <a:cxn ang="0">
                  <a:pos x="455" y="77"/>
                </a:cxn>
                <a:cxn ang="0">
                  <a:pos x="304" y="128"/>
                </a:cxn>
                <a:cxn ang="0">
                  <a:pos x="304" y="188"/>
                </a:cxn>
                <a:cxn ang="0">
                  <a:pos x="314" y="246"/>
                </a:cxn>
                <a:cxn ang="0">
                  <a:pos x="310" y="304"/>
                </a:cxn>
                <a:cxn ang="0">
                  <a:pos x="182" y="348"/>
                </a:cxn>
                <a:cxn ang="0">
                  <a:pos x="70" y="348"/>
                </a:cxn>
                <a:cxn ang="0">
                  <a:pos x="31" y="195"/>
                </a:cxn>
                <a:cxn ang="0">
                  <a:pos x="80" y="144"/>
                </a:cxn>
                <a:cxn ang="0">
                  <a:pos x="435" y="16"/>
                </a:cxn>
                <a:cxn ang="0">
                  <a:pos x="455" y="77"/>
                </a:cxn>
              </a:cxnLst>
              <a:rect l="0" t="0" r="r" b="b"/>
              <a:pathLst>
                <a:path w="492" h="361">
                  <a:moveTo>
                    <a:pt x="455" y="77"/>
                  </a:moveTo>
                  <a:cubicBezTo>
                    <a:pt x="304" y="128"/>
                    <a:pt x="304" y="128"/>
                    <a:pt x="304" y="128"/>
                  </a:cubicBezTo>
                  <a:cubicBezTo>
                    <a:pt x="330" y="135"/>
                    <a:pt x="330" y="176"/>
                    <a:pt x="304" y="188"/>
                  </a:cubicBezTo>
                  <a:cubicBezTo>
                    <a:pt x="332" y="192"/>
                    <a:pt x="336" y="230"/>
                    <a:pt x="314" y="246"/>
                  </a:cubicBezTo>
                  <a:cubicBezTo>
                    <a:pt x="339" y="254"/>
                    <a:pt x="338" y="294"/>
                    <a:pt x="310" y="304"/>
                  </a:cubicBezTo>
                  <a:cubicBezTo>
                    <a:pt x="182" y="348"/>
                    <a:pt x="182" y="348"/>
                    <a:pt x="182" y="348"/>
                  </a:cubicBezTo>
                  <a:cubicBezTo>
                    <a:pt x="147" y="361"/>
                    <a:pt x="94" y="357"/>
                    <a:pt x="70" y="348"/>
                  </a:cubicBezTo>
                  <a:cubicBezTo>
                    <a:pt x="0" y="322"/>
                    <a:pt x="6" y="227"/>
                    <a:pt x="31" y="195"/>
                  </a:cubicBezTo>
                  <a:cubicBezTo>
                    <a:pt x="50" y="171"/>
                    <a:pt x="61" y="151"/>
                    <a:pt x="80" y="144"/>
                  </a:cubicBezTo>
                  <a:cubicBezTo>
                    <a:pt x="435" y="16"/>
                    <a:pt x="435" y="16"/>
                    <a:pt x="435" y="16"/>
                  </a:cubicBezTo>
                  <a:cubicBezTo>
                    <a:pt x="479" y="0"/>
                    <a:pt x="492" y="64"/>
                    <a:pt x="455" y="77"/>
                  </a:cubicBezTo>
                  <a:close/>
                </a:path>
              </a:pathLst>
            </a:custGeom>
            <a:solidFill>
              <a:srgbClr val="FED6B7"/>
            </a:solidFill>
            <a:ln w="9525">
              <a:noFill/>
              <a:round/>
              <a:headEnd/>
              <a:tailEnd/>
            </a:ln>
          </p:spPr>
          <p:txBody>
            <a:bodyPr vert="horz" wrap="square" lIns="121920" tIns="60960" rIns="121920" bIns="60960" numCol="1" anchor="t" anchorCtr="0" compatLnSpc="1">
              <a:prstTxWarp prst="textNoShape">
                <a:avLst/>
              </a:prstTxWarp>
            </a:bodyPr>
            <a:lstStyle/>
            <a:p>
              <a:pPr marL="0" marR="0" lvl="0" indent="0" defTabSz="1375467" eaLnBrk="1" fontAlgn="auto" latinLnBrk="0" hangingPunct="1">
                <a:lnSpc>
                  <a:spcPct val="100000"/>
                </a:lnSpc>
                <a:spcBef>
                  <a:spcPts val="0"/>
                </a:spcBef>
                <a:spcAft>
                  <a:spcPts val="0"/>
                </a:spcAft>
                <a:buClrTx/>
                <a:buSzTx/>
                <a:buFontTx/>
                <a:buNone/>
                <a:tabLst/>
                <a:defRPr/>
              </a:pPr>
              <a:endParaRPr kumimoji="0" lang="en-US" sz="2667" b="0" i="0" u="none" strike="noStrike" kern="0" cap="none" spc="0" normalizeH="0" baseline="0" noProof="0">
                <a:ln>
                  <a:noFill/>
                </a:ln>
                <a:solidFill>
                  <a:srgbClr val="262626"/>
                </a:solidFill>
                <a:effectLst/>
                <a:uLnTx/>
                <a:uFillTx/>
                <a:latin typeface="IRANYekan" panose="020B0506030804020204" pitchFamily="34" charset="-78"/>
                <a:cs typeface="IRANYekan" panose="020B0506030804020204" pitchFamily="34" charset="-78"/>
              </a:endParaRPr>
            </a:p>
          </p:txBody>
        </p:sp>
        <p:sp>
          <p:nvSpPr>
            <p:cNvPr id="89" name="Freeform 31">
              <a:extLst>
                <a:ext uri="{FF2B5EF4-FFF2-40B4-BE49-F238E27FC236}">
                  <a16:creationId xmlns:a16="http://schemas.microsoft.com/office/drawing/2014/main" xmlns="" id="{EDE18BAB-071A-4FD7-924A-F8AFB9E8E845}"/>
                </a:ext>
              </a:extLst>
            </p:cNvPr>
            <p:cNvSpPr>
              <a:spLocks noEditPoints="1"/>
            </p:cNvSpPr>
            <p:nvPr/>
          </p:nvSpPr>
          <p:spPr bwMode="auto">
            <a:xfrm>
              <a:off x="8474075" y="2974976"/>
              <a:ext cx="219075" cy="388938"/>
            </a:xfrm>
            <a:custGeom>
              <a:avLst/>
              <a:gdLst/>
              <a:ahLst/>
              <a:cxnLst>
                <a:cxn ang="0">
                  <a:pos x="28" y="136"/>
                </a:cxn>
                <a:cxn ang="0">
                  <a:pos x="76" y="120"/>
                </a:cxn>
                <a:cxn ang="0">
                  <a:pos x="72" y="118"/>
                </a:cxn>
                <a:cxn ang="0">
                  <a:pos x="77" y="114"/>
                </a:cxn>
                <a:cxn ang="0">
                  <a:pos x="28" y="136"/>
                </a:cxn>
                <a:cxn ang="0">
                  <a:pos x="63" y="0"/>
                </a:cxn>
                <a:cxn ang="0">
                  <a:pos x="69" y="3"/>
                </a:cxn>
                <a:cxn ang="0">
                  <a:pos x="0" y="25"/>
                </a:cxn>
                <a:cxn ang="0">
                  <a:pos x="62" y="0"/>
                </a:cxn>
                <a:cxn ang="0">
                  <a:pos x="63" y="0"/>
                </a:cxn>
                <a:cxn ang="0">
                  <a:pos x="72" y="53"/>
                </a:cxn>
                <a:cxn ang="0">
                  <a:pos x="62" y="60"/>
                </a:cxn>
                <a:cxn ang="0">
                  <a:pos x="68" y="62"/>
                </a:cxn>
                <a:cxn ang="0">
                  <a:pos x="12" y="80"/>
                </a:cxn>
                <a:cxn ang="0">
                  <a:pos x="72" y="53"/>
                </a:cxn>
              </a:cxnLst>
              <a:rect l="0" t="0" r="r" b="b"/>
              <a:pathLst>
                <a:path w="77" h="136">
                  <a:moveTo>
                    <a:pt x="28" y="136"/>
                  </a:moveTo>
                  <a:cubicBezTo>
                    <a:pt x="28" y="136"/>
                    <a:pt x="54" y="127"/>
                    <a:pt x="76" y="120"/>
                  </a:cubicBezTo>
                  <a:cubicBezTo>
                    <a:pt x="75" y="119"/>
                    <a:pt x="74" y="119"/>
                    <a:pt x="72" y="118"/>
                  </a:cubicBezTo>
                  <a:cubicBezTo>
                    <a:pt x="74" y="117"/>
                    <a:pt x="76" y="115"/>
                    <a:pt x="77" y="114"/>
                  </a:cubicBezTo>
                  <a:cubicBezTo>
                    <a:pt x="55" y="123"/>
                    <a:pt x="28" y="136"/>
                    <a:pt x="28" y="136"/>
                  </a:cubicBezTo>
                  <a:close/>
                  <a:moveTo>
                    <a:pt x="63" y="0"/>
                  </a:moveTo>
                  <a:cubicBezTo>
                    <a:pt x="65" y="1"/>
                    <a:pt x="67" y="2"/>
                    <a:pt x="69" y="3"/>
                  </a:cubicBezTo>
                  <a:cubicBezTo>
                    <a:pt x="43" y="12"/>
                    <a:pt x="0" y="25"/>
                    <a:pt x="0" y="25"/>
                  </a:cubicBezTo>
                  <a:cubicBezTo>
                    <a:pt x="0" y="25"/>
                    <a:pt x="43" y="7"/>
                    <a:pt x="62" y="0"/>
                  </a:cubicBezTo>
                  <a:cubicBezTo>
                    <a:pt x="62" y="0"/>
                    <a:pt x="62" y="0"/>
                    <a:pt x="63" y="0"/>
                  </a:cubicBezTo>
                  <a:close/>
                  <a:moveTo>
                    <a:pt x="72" y="53"/>
                  </a:moveTo>
                  <a:cubicBezTo>
                    <a:pt x="69" y="56"/>
                    <a:pt x="66" y="59"/>
                    <a:pt x="62" y="60"/>
                  </a:cubicBezTo>
                  <a:cubicBezTo>
                    <a:pt x="64" y="61"/>
                    <a:pt x="66" y="61"/>
                    <a:pt x="68" y="62"/>
                  </a:cubicBezTo>
                  <a:cubicBezTo>
                    <a:pt x="43" y="70"/>
                    <a:pt x="12" y="80"/>
                    <a:pt x="12" y="80"/>
                  </a:cubicBezTo>
                  <a:cubicBezTo>
                    <a:pt x="12" y="80"/>
                    <a:pt x="49" y="63"/>
                    <a:pt x="72" y="53"/>
                  </a:cubicBezTo>
                  <a:close/>
                </a:path>
              </a:pathLst>
            </a:custGeom>
            <a:solidFill>
              <a:srgbClr val="D4B195"/>
            </a:solidFill>
            <a:ln w="9525">
              <a:noFill/>
              <a:round/>
              <a:headEnd/>
              <a:tailEnd/>
            </a:ln>
          </p:spPr>
          <p:txBody>
            <a:bodyPr vert="horz" wrap="square" lIns="121920" tIns="60960" rIns="121920" bIns="60960" numCol="1" anchor="t" anchorCtr="0" compatLnSpc="1">
              <a:prstTxWarp prst="textNoShape">
                <a:avLst/>
              </a:prstTxWarp>
            </a:bodyPr>
            <a:lstStyle/>
            <a:p>
              <a:pPr marL="0" marR="0" lvl="0" indent="0" defTabSz="1375467" eaLnBrk="1" fontAlgn="auto" latinLnBrk="0" hangingPunct="1">
                <a:lnSpc>
                  <a:spcPct val="100000"/>
                </a:lnSpc>
                <a:spcBef>
                  <a:spcPts val="0"/>
                </a:spcBef>
                <a:spcAft>
                  <a:spcPts val="0"/>
                </a:spcAft>
                <a:buClrTx/>
                <a:buSzTx/>
                <a:buFontTx/>
                <a:buNone/>
                <a:tabLst/>
                <a:defRPr/>
              </a:pPr>
              <a:endParaRPr kumimoji="0" lang="en-US" sz="2667" b="0" i="0" u="none" strike="noStrike" kern="0" cap="none" spc="0" normalizeH="0" baseline="0" noProof="0">
                <a:ln>
                  <a:noFill/>
                </a:ln>
                <a:solidFill>
                  <a:srgbClr val="262626"/>
                </a:solidFill>
                <a:effectLst/>
                <a:uLnTx/>
                <a:uFillTx/>
                <a:latin typeface="IRANYekan" panose="020B0506030804020204" pitchFamily="34" charset="-78"/>
                <a:cs typeface="IRANYekan" panose="020B0506030804020204" pitchFamily="34" charset="-78"/>
              </a:endParaRPr>
            </a:p>
          </p:txBody>
        </p:sp>
      </p:grpSp>
      <p:pic>
        <p:nvPicPr>
          <p:cNvPr id="56" name="Picture 55">
            <a:extLst>
              <a:ext uri="{FF2B5EF4-FFF2-40B4-BE49-F238E27FC236}">
                <a16:creationId xmlns:a16="http://schemas.microsoft.com/office/drawing/2014/main" xmlns="" id="{DC64A9BA-C545-44D9-9106-8C903DABD1E5}"/>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73057" y="6449687"/>
            <a:ext cx="390545" cy="425472"/>
          </a:xfrm>
          <a:prstGeom prst="rect">
            <a:avLst/>
          </a:prstGeom>
          <a:ln>
            <a:noFill/>
          </a:ln>
          <a:effectLst>
            <a:outerShdw blurRad="190500" algn="tl" rotWithShape="0">
              <a:srgbClr val="000000">
                <a:alpha val="70000"/>
              </a:srgbClr>
            </a:outerShdw>
          </a:effectLst>
        </p:spPr>
      </p:pic>
      <p:pic>
        <p:nvPicPr>
          <p:cNvPr id="52" name="Picture 51">
            <a:extLst>
              <a:ext uri="{FF2B5EF4-FFF2-40B4-BE49-F238E27FC236}">
                <a16:creationId xmlns:a16="http://schemas.microsoft.com/office/drawing/2014/main" xmlns="" id="{901589AC-6FF4-4762-BC2D-96236FF6A9AE}"/>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242888" y="6344227"/>
            <a:ext cx="9165431" cy="425472"/>
          </a:xfrm>
          <a:prstGeom prst="rect">
            <a:avLst/>
          </a:prstGeom>
          <a:ln>
            <a:noFill/>
          </a:ln>
          <a:effectLst>
            <a:outerShdw blurRad="190500" algn="tl" rotWithShape="0">
              <a:srgbClr val="000000">
                <a:alpha val="70000"/>
              </a:srgbClr>
            </a:outerShdw>
          </a:effectLst>
        </p:spPr>
      </p:pic>
      <p:sp>
        <p:nvSpPr>
          <p:cNvPr id="83" name="TextBox 82">
            <a:extLst>
              <a:ext uri="{FF2B5EF4-FFF2-40B4-BE49-F238E27FC236}">
                <a16:creationId xmlns:a16="http://schemas.microsoft.com/office/drawing/2014/main" xmlns="" id="{20C28120-B82F-4647-8414-C9632A27ECC3}"/>
              </a:ext>
            </a:extLst>
          </p:cNvPr>
          <p:cNvSpPr txBox="1"/>
          <p:nvPr/>
        </p:nvSpPr>
        <p:spPr>
          <a:xfrm>
            <a:off x="5628651" y="6439594"/>
            <a:ext cx="3379529" cy="338554"/>
          </a:xfrm>
          <a:prstGeom prst="rect">
            <a:avLst/>
          </a:prstGeom>
          <a:noFill/>
        </p:spPr>
        <p:txBody>
          <a:bodyPr wrap="square" rtlCol="1">
            <a:spAutoFit/>
          </a:bodyPr>
          <a:lstStyle/>
          <a:p>
            <a:pPr algn="r" rtl="1"/>
            <a:r>
              <a:rPr lang="fa-IR" sz="1600" dirty="0">
                <a:solidFill>
                  <a:schemeClr val="bg1"/>
                </a:solidFill>
                <a:effectLst>
                  <a:outerShdw blurRad="38100" dist="38100" dir="2700000" algn="tl">
                    <a:srgbClr val="000000">
                      <a:alpha val="43137"/>
                    </a:srgbClr>
                  </a:outerShdw>
                </a:effectLst>
                <a:latin typeface="Shabnam" panose="020B0603030804020204" pitchFamily="34" charset="-78"/>
                <a:cs typeface="Shabnam" panose="020B0603030804020204" pitchFamily="34" charset="-78"/>
              </a:rPr>
              <a:t>دانشجو: </a:t>
            </a:r>
            <a:r>
              <a:rPr lang="fa-IR" sz="1600" b="1" dirty="0">
                <a:solidFill>
                  <a:srgbClr val="AB176C"/>
                </a:solidFill>
                <a:latin typeface="Shabnam" panose="020B0603030804020204" pitchFamily="34" charset="-78"/>
                <a:cs typeface="B Nazanin" pitchFamily="2" charset="-78"/>
              </a:rPr>
              <a:t>حمید باصولی </a:t>
            </a:r>
            <a:endParaRPr lang="fa-IR" sz="1600" dirty="0">
              <a:solidFill>
                <a:schemeClr val="bg1"/>
              </a:solidFill>
              <a:latin typeface="Shabnam" panose="020B0603030804020204" pitchFamily="34" charset="-78"/>
              <a:cs typeface="Shabnam" panose="020B0603030804020204" pitchFamily="34" charset="-78"/>
            </a:endParaRPr>
          </a:p>
        </p:txBody>
      </p:sp>
      <p:sp>
        <p:nvSpPr>
          <p:cNvPr id="85" name="TextBox 84">
            <a:extLst>
              <a:ext uri="{FF2B5EF4-FFF2-40B4-BE49-F238E27FC236}">
                <a16:creationId xmlns:a16="http://schemas.microsoft.com/office/drawing/2014/main" xmlns="" id="{0CA4C4E3-591D-49E6-9947-85C5CBA27B42}"/>
              </a:ext>
            </a:extLst>
          </p:cNvPr>
          <p:cNvSpPr txBox="1"/>
          <p:nvPr/>
        </p:nvSpPr>
        <p:spPr>
          <a:xfrm>
            <a:off x="463603" y="6416151"/>
            <a:ext cx="3684328" cy="338554"/>
          </a:xfrm>
          <a:prstGeom prst="rect">
            <a:avLst/>
          </a:prstGeom>
          <a:noFill/>
        </p:spPr>
        <p:txBody>
          <a:bodyPr wrap="square" rtlCol="1">
            <a:spAutoFit/>
          </a:bodyPr>
          <a:lstStyle/>
          <a:p>
            <a:pPr algn="r" rtl="1"/>
            <a:r>
              <a:rPr lang="fa-IR" sz="1600" dirty="0">
                <a:solidFill>
                  <a:schemeClr val="bg1"/>
                </a:solidFill>
                <a:effectLst>
                  <a:outerShdw blurRad="38100" dist="38100" dir="2700000" algn="tl">
                    <a:srgbClr val="000000">
                      <a:alpha val="43137"/>
                    </a:srgbClr>
                  </a:outerShdw>
                </a:effectLst>
                <a:latin typeface="Shabnam" panose="020B0603030804020204" pitchFamily="34" charset="-78"/>
                <a:cs typeface="Shabnam" panose="020B0603030804020204" pitchFamily="34" charset="-78"/>
              </a:rPr>
              <a:t>استاد راهنما: </a:t>
            </a:r>
            <a:r>
              <a:rPr lang="fa-IR" sz="1600" b="1" dirty="0">
                <a:solidFill>
                  <a:srgbClr val="7030A0"/>
                </a:solidFill>
                <a:cs typeface="B Nazanin" pitchFamily="2" charset="-78"/>
              </a:rPr>
              <a:t>دکتر مهدی تنها زیارتی </a:t>
            </a:r>
            <a:endParaRPr lang="fa-IR" sz="1600" dirty="0">
              <a:solidFill>
                <a:schemeClr val="bg1"/>
              </a:solidFill>
              <a:latin typeface="Shabnam" panose="020B0603030804020204" pitchFamily="34" charset="-78"/>
              <a:cs typeface="Shabnam" panose="020B0603030804020204" pitchFamily="34" charset="-78"/>
            </a:endParaRPr>
          </a:p>
        </p:txBody>
      </p:sp>
      <p:sp>
        <p:nvSpPr>
          <p:cNvPr id="4" name="Rectangle 3"/>
          <p:cNvSpPr/>
          <p:nvPr/>
        </p:nvSpPr>
        <p:spPr>
          <a:xfrm>
            <a:off x="1176253" y="1123564"/>
            <a:ext cx="7831927" cy="2492990"/>
          </a:xfrm>
          <a:prstGeom prst="rect">
            <a:avLst/>
          </a:prstGeom>
        </p:spPr>
        <p:txBody>
          <a:bodyPr wrap="square">
            <a:spAutoFit/>
          </a:bodyPr>
          <a:lstStyle/>
          <a:p>
            <a:pPr marL="342900" indent="-342900" algn="r" rtl="1">
              <a:lnSpc>
                <a:spcPct val="150000"/>
              </a:lnSpc>
              <a:buClr>
                <a:schemeClr val="accent1">
                  <a:lumMod val="50000"/>
                </a:schemeClr>
              </a:buClr>
              <a:buSzPct val="120000"/>
              <a:buFont typeface="Wingdings" pitchFamily="2" charset="2"/>
              <a:buChar char="v"/>
            </a:pPr>
            <a:r>
              <a:rPr lang="fa-IR" sz="2000" b="1" dirty="0" smtClean="0">
                <a:solidFill>
                  <a:schemeClr val="accent6">
                    <a:lumMod val="50000"/>
                  </a:schemeClr>
                </a:solidFill>
                <a:latin typeface="B Nazaninin"/>
                <a:cs typeface="B Nazanin" pitchFamily="2" charset="-78"/>
              </a:rPr>
              <a:t>جامعه آماری تحقیق  </a:t>
            </a:r>
            <a:r>
              <a:rPr lang="ar-SA" b="1" dirty="0" smtClean="0">
                <a:solidFill>
                  <a:schemeClr val="accent6">
                    <a:lumMod val="50000"/>
                  </a:schemeClr>
                </a:solidFill>
                <a:latin typeface="B Nazaninin"/>
                <a:cs typeface="B Nazanin" pitchFamily="2" charset="-78"/>
              </a:rPr>
              <a:t>کارکنان </a:t>
            </a:r>
            <a:r>
              <a:rPr lang="fa-IR" b="1" dirty="0" smtClean="0">
                <a:solidFill>
                  <a:schemeClr val="accent6">
                    <a:lumMod val="50000"/>
                  </a:schemeClr>
                </a:solidFill>
                <a:latin typeface="B Nazaninin"/>
                <a:cs typeface="B Nazanin" pitchFamily="2" charset="-78"/>
              </a:rPr>
              <a:t> دانشگاه علوم پزشکی </a:t>
            </a:r>
            <a:r>
              <a:rPr lang="fa-IR" b="1" dirty="0" smtClean="0">
                <a:solidFill>
                  <a:schemeClr val="accent6">
                    <a:lumMod val="50000"/>
                  </a:schemeClr>
                </a:solidFill>
                <a:latin typeface="B Nazaninin"/>
                <a:cs typeface="B Nazanin" pitchFamily="2" charset="-78"/>
              </a:rPr>
              <a:t>بوشهرکه تعداد 7236 نفرمی باشند </a:t>
            </a:r>
            <a:r>
              <a:rPr lang="fa-IR" sz="2000" b="1" dirty="0" smtClean="0">
                <a:solidFill>
                  <a:schemeClr val="accent6">
                    <a:lumMod val="50000"/>
                  </a:schemeClr>
                </a:solidFill>
                <a:latin typeface="B Nazaninin"/>
                <a:cs typeface="B Nazanin" pitchFamily="2" charset="-78"/>
              </a:rPr>
              <a:t>؛ </a:t>
            </a:r>
            <a:endParaRPr lang="fa-IR" b="1" dirty="0" smtClean="0">
              <a:solidFill>
                <a:schemeClr val="accent6">
                  <a:lumMod val="50000"/>
                </a:schemeClr>
              </a:solidFill>
              <a:latin typeface="B Nazaninin"/>
            </a:endParaRPr>
          </a:p>
          <a:p>
            <a:pPr marL="285750" indent="-285750" algn="r" rtl="1">
              <a:lnSpc>
                <a:spcPct val="150000"/>
              </a:lnSpc>
              <a:buClr>
                <a:schemeClr val="accent1">
                  <a:lumMod val="50000"/>
                </a:schemeClr>
              </a:buClr>
              <a:buSzPct val="120000"/>
              <a:buFont typeface="Wingdings" pitchFamily="2" charset="2"/>
              <a:buChar char="v"/>
            </a:pPr>
            <a:r>
              <a:rPr lang="fa-IR" b="1" dirty="0" smtClean="0">
                <a:solidFill>
                  <a:schemeClr val="accent6">
                    <a:lumMod val="50000"/>
                  </a:schemeClr>
                </a:solidFill>
                <a:latin typeface="B Nazaninin"/>
                <a:cs typeface="B Nazanin" pitchFamily="2" charset="-78"/>
              </a:rPr>
              <a:t>باعنایت به رویکرد جدول مورگان  361 نفربه صورت کامل مورد محاسبه قرار گرفت.</a:t>
            </a:r>
          </a:p>
          <a:p>
            <a:pPr marL="285750" indent="-285750" algn="r" rtl="1">
              <a:lnSpc>
                <a:spcPct val="150000"/>
              </a:lnSpc>
              <a:buClr>
                <a:schemeClr val="accent1">
                  <a:lumMod val="50000"/>
                </a:schemeClr>
              </a:buClr>
              <a:buSzPct val="120000"/>
              <a:buFont typeface="Wingdings" pitchFamily="2" charset="2"/>
              <a:buChar char="v"/>
            </a:pPr>
            <a:r>
              <a:rPr lang="fa-IR" b="1" dirty="0" smtClean="0">
                <a:solidFill>
                  <a:schemeClr val="accent6">
                    <a:lumMod val="50000"/>
                  </a:schemeClr>
                </a:solidFill>
                <a:latin typeface="B Nazaninin"/>
                <a:cs typeface="B Nazanin" pitchFamily="2" charset="-78"/>
              </a:rPr>
              <a:t>در پژوهش حاضر از روش نمونه‌گیری طبقه ای تصادفی </a:t>
            </a:r>
            <a:r>
              <a:rPr lang="fa-IR" b="1" dirty="0" smtClean="0">
                <a:solidFill>
                  <a:schemeClr val="accent6">
                    <a:lumMod val="50000"/>
                  </a:schemeClr>
                </a:solidFill>
                <a:latin typeface="B Nazaninin"/>
                <a:cs typeface="B Nazanin" pitchFamily="2" charset="-78"/>
              </a:rPr>
              <a:t>در </a:t>
            </a:r>
            <a:r>
              <a:rPr lang="fa-IR" b="1" dirty="0" smtClean="0">
                <a:solidFill>
                  <a:schemeClr val="accent6">
                    <a:lumMod val="50000"/>
                  </a:schemeClr>
                </a:solidFill>
                <a:latin typeface="B Nazaninin"/>
                <a:cs typeface="B Nazanin" pitchFamily="2" charset="-78"/>
              </a:rPr>
              <a:t>بین </a:t>
            </a:r>
            <a:r>
              <a:rPr lang="ar-SA" b="1" dirty="0" smtClean="0">
                <a:solidFill>
                  <a:schemeClr val="accent6">
                    <a:lumMod val="50000"/>
                  </a:schemeClr>
                </a:solidFill>
                <a:latin typeface="B Nazaninin"/>
                <a:cs typeface="B Nazanin" pitchFamily="2" charset="-78"/>
              </a:rPr>
              <a:t>کارکنان </a:t>
            </a:r>
            <a:r>
              <a:rPr lang="fa-IR" b="1" dirty="0" smtClean="0">
                <a:solidFill>
                  <a:schemeClr val="accent6">
                    <a:lumMod val="50000"/>
                  </a:schemeClr>
                </a:solidFill>
                <a:latin typeface="B Nazaninin"/>
                <a:cs typeface="B Nazanin" pitchFamily="2" charset="-78"/>
              </a:rPr>
              <a:t>دانشگاه علوم پزشکی بوشهر استفاده شده است.</a:t>
            </a:r>
            <a:endParaRPr lang="en-US" b="1" dirty="0" smtClean="0">
              <a:solidFill>
                <a:schemeClr val="accent6">
                  <a:lumMod val="50000"/>
                </a:schemeClr>
              </a:solidFill>
              <a:latin typeface="B Nazaninin"/>
              <a:cs typeface="B Nazanin" pitchFamily="2" charset="-78"/>
            </a:endParaRPr>
          </a:p>
          <a:p>
            <a:pPr algn="r" rtl="1">
              <a:lnSpc>
                <a:spcPct val="150000"/>
              </a:lnSpc>
            </a:pPr>
            <a:endParaRPr lang="fa-IR" b="1" dirty="0" smtClean="0">
              <a:solidFill>
                <a:schemeClr val="bg1"/>
              </a:solidFill>
              <a:latin typeface="B Nazaninin"/>
              <a:cs typeface="B Nazanin" pitchFamily="2" charset="-78"/>
            </a:endParaRPr>
          </a:p>
          <a:p>
            <a:pPr algn="r" rtl="1"/>
            <a:endParaRPr lang="fa-IR" dirty="0">
              <a:solidFill>
                <a:schemeClr val="bg1"/>
              </a:solidFill>
              <a:latin typeface="B Nazaninin"/>
            </a:endParaRPr>
          </a:p>
        </p:txBody>
      </p:sp>
    </p:spTree>
    <p:extLst>
      <p:ext uri="{BB962C8B-B14F-4D97-AF65-F5344CB8AC3E}">
        <p14:creationId xmlns:p14="http://schemas.microsoft.com/office/powerpoint/2010/main" val="832563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repeatCount="indefinite"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5000"/>
                                        <p:tgtEl>
                                          <p:spTgt spid="2"/>
                                        </p:tgtEl>
                                      </p:cBhvr>
                                    </p:animEffect>
                                  </p:childTnLst>
                                </p:cTn>
                              </p:par>
                              <p:par>
                                <p:cTn id="8" presetID="21" presetClass="entr" presetSubtype="1" repeatCount="indefinite" fill="hold"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wheel(1)">
                                      <p:cBhvr>
                                        <p:cTn id="10" dur="2000"/>
                                        <p:tgtEl>
                                          <p:spTgt spid="36"/>
                                        </p:tgtEl>
                                      </p:cBhvr>
                                    </p:animEffect>
                                  </p:childTnLst>
                                </p:cTn>
                              </p:par>
                              <p:par>
                                <p:cTn id="11" presetID="8" presetClass="emph" presetSubtype="0" repeatCount="indefinite" fill="hold" nodeType="withEffect">
                                  <p:stCondLst>
                                    <p:cond delay="0"/>
                                  </p:stCondLst>
                                  <p:childTnLst>
                                    <p:animRot by="21600000">
                                      <p:cBhvr>
                                        <p:cTn id="12" dur="2000" fill="hold"/>
                                        <p:tgtEl>
                                          <p:spTgt spid="36"/>
                                        </p:tgtEl>
                                        <p:attrNameLst>
                                          <p:attrName>r</p:attrName>
                                        </p:attrNameLst>
                                      </p:cBhvr>
                                    </p:animRot>
                                  </p:childTnLst>
                                </p:cTn>
                              </p:par>
                              <p:par>
                                <p:cTn id="13" presetID="12" presetClass="entr" presetSubtype="2" fill="hold" nodeType="withEffect">
                                  <p:stCondLst>
                                    <p:cond delay="0"/>
                                  </p:stCondLst>
                                  <p:childTnLst>
                                    <p:set>
                                      <p:cBhvr>
                                        <p:cTn id="14" dur="1" fill="hold">
                                          <p:stCondLst>
                                            <p:cond delay="0"/>
                                          </p:stCondLst>
                                        </p:cTn>
                                        <p:tgtEl>
                                          <p:spTgt spid="55"/>
                                        </p:tgtEl>
                                        <p:attrNameLst>
                                          <p:attrName>style.visibility</p:attrName>
                                        </p:attrNameLst>
                                      </p:cBhvr>
                                      <p:to>
                                        <p:strVal val="visible"/>
                                      </p:to>
                                    </p:set>
                                    <p:animEffect transition="in" filter="slide(fromRight)">
                                      <p:cBhvr>
                                        <p:cTn id="15" dur="500"/>
                                        <p:tgtEl>
                                          <p:spTgt spid="55"/>
                                        </p:tgtEl>
                                      </p:cBhvr>
                                    </p:animEffect>
                                  </p:childTnLst>
                                </p:cTn>
                              </p:par>
                              <p:par>
                                <p:cTn id="16" presetID="22" presetClass="entr" presetSubtype="2" fill="hold" nodeType="with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wipe(right)">
                                      <p:cBhvr>
                                        <p:cTn id="18" dur="1000"/>
                                        <p:tgtEl>
                                          <p:spTgt spid="3"/>
                                        </p:tgtEl>
                                      </p:cBhvr>
                                    </p:animEffect>
                                  </p:childTnLst>
                                </p:cTn>
                              </p:par>
                              <p:par>
                                <p:cTn id="19" presetID="1" presetClass="entr" presetSubtype="0" fill="hold" grpId="0" nodeType="withEffect">
                                  <p:stCondLst>
                                    <p:cond delay="0"/>
                                  </p:stCondLst>
                                  <p:iterate type="lt">
                                    <p:tmAbs val="100"/>
                                  </p:iterate>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grpId="0" nodeType="withEffect">
                                  <p:stCondLst>
                                    <p:cond delay="0"/>
                                  </p:stCondLst>
                                  <p:iterate type="lt">
                                    <p:tmAbs val="100"/>
                                  </p:iterate>
                                  <p:childTnLst>
                                    <p:set>
                                      <p:cBhvr>
                                        <p:cTn id="22" dur="1" fill="hold">
                                          <p:stCondLst>
                                            <p:cond delay="0"/>
                                          </p:stCondLst>
                                        </p:cTn>
                                        <p:tgtEl>
                                          <p:spTgt spid="83"/>
                                        </p:tgtEl>
                                        <p:attrNameLst>
                                          <p:attrName>style.visibility</p:attrName>
                                        </p:attrNameLst>
                                      </p:cBhvr>
                                      <p:to>
                                        <p:strVal val="visible"/>
                                      </p:to>
                                    </p:set>
                                  </p:childTnLst>
                                </p:cTn>
                              </p:par>
                              <p:par>
                                <p:cTn id="23" presetID="1" presetClass="entr" presetSubtype="0" fill="hold" grpId="0" nodeType="withEffect">
                                  <p:stCondLst>
                                    <p:cond delay="0"/>
                                  </p:stCondLst>
                                  <p:iterate type="lt">
                                    <p:tmAbs val="100"/>
                                  </p:iterate>
                                  <p:childTnLst>
                                    <p:set>
                                      <p:cBhvr>
                                        <p:cTn id="24" dur="1" fill="hold">
                                          <p:stCondLst>
                                            <p:cond delay="0"/>
                                          </p:stCondLst>
                                        </p:cTn>
                                        <p:tgtEl>
                                          <p:spTgt spid="85"/>
                                        </p:tgtEl>
                                        <p:attrNameLst>
                                          <p:attrName>style.visibility</p:attrName>
                                        </p:attrNameLst>
                                      </p:cBhvr>
                                      <p:to>
                                        <p:strVal val="visible"/>
                                      </p:to>
                                    </p:set>
                                  </p:childTnLst>
                                </p:cTn>
                              </p:par>
                              <p:par>
                                <p:cTn id="25" presetID="1" presetClass="entr" presetSubtype="0" fill="hold" grpId="0" nodeType="withEffect">
                                  <p:stCondLst>
                                    <p:cond delay="0"/>
                                  </p:stCondLst>
                                  <p:iterate type="lt">
                                    <p:tmAbs val="100"/>
                                  </p:iterate>
                                  <p:childTnLst>
                                    <p:set>
                                      <p:cBhvr>
                                        <p:cTn id="26" dur="1" fill="hold">
                                          <p:stCondLst>
                                            <p:cond delay="499"/>
                                          </p:stCondLst>
                                        </p:cTn>
                                        <p:tgtEl>
                                          <p:spTgt spid="59"/>
                                        </p:tgtEl>
                                        <p:attrNameLst>
                                          <p:attrName>style.visibility</p:attrName>
                                        </p:attrNameLst>
                                      </p:cBhvr>
                                      <p:to>
                                        <p:strVal val="visible"/>
                                      </p:to>
                                    </p:set>
                                  </p:childTnLst>
                                </p:cTn>
                              </p:par>
                            </p:childTnLst>
                          </p:cTn>
                        </p:par>
                        <p:par>
                          <p:cTn id="27" fill="hold">
                            <p:stCondLst>
                              <p:cond delay="5000"/>
                            </p:stCondLst>
                            <p:childTnLst>
                              <p:par>
                                <p:cTn id="28" presetID="22" presetClass="entr" presetSubtype="8" fill="hold" nodeType="afterEffect">
                                  <p:stCondLst>
                                    <p:cond delay="0"/>
                                  </p:stCondLst>
                                  <p:childTnLst>
                                    <p:set>
                                      <p:cBhvr>
                                        <p:cTn id="29" dur="1" fill="hold">
                                          <p:stCondLst>
                                            <p:cond delay="0"/>
                                          </p:stCondLst>
                                        </p:cTn>
                                        <p:tgtEl>
                                          <p:spTgt spid="66"/>
                                        </p:tgtEl>
                                        <p:attrNameLst>
                                          <p:attrName>style.visibility</p:attrName>
                                        </p:attrNameLst>
                                      </p:cBhvr>
                                      <p:to>
                                        <p:strVal val="visible"/>
                                      </p:to>
                                    </p:set>
                                    <p:animEffect transition="in" filter="wipe(left)">
                                      <p:cBhvr>
                                        <p:cTn id="30" dur="500"/>
                                        <p:tgtEl>
                                          <p:spTgt spid="66"/>
                                        </p:tgtEl>
                                      </p:cBhvr>
                                    </p:animEffect>
                                  </p:childTnLst>
                                </p:cTn>
                              </p:par>
                            </p:childTnLst>
                          </p:cTn>
                        </p:par>
                      </p:childTnLst>
                    </p:cTn>
                  </p:par>
                  <p:par>
                    <p:cTn id="31" fill="hold">
                      <p:stCondLst>
                        <p:cond delay="indefinite"/>
                      </p:stCondLst>
                      <p:childTnLst>
                        <p:par>
                          <p:cTn id="32" fill="hold">
                            <p:stCondLst>
                              <p:cond delay="0"/>
                            </p:stCondLst>
                            <p:childTnLst>
                              <p:par>
                                <p:cTn id="33" presetID="2" presetClass="entr" presetSubtype="4" accel="50000" decel="50000" fill="hold" nodeType="clickEffect">
                                  <p:stCondLst>
                                    <p:cond delay="0"/>
                                  </p:stCondLst>
                                  <p:childTnLst>
                                    <p:set>
                                      <p:cBhvr>
                                        <p:cTn id="34" dur="1" fill="hold">
                                          <p:stCondLst>
                                            <p:cond delay="0"/>
                                          </p:stCondLst>
                                        </p:cTn>
                                        <p:tgtEl>
                                          <p:spTgt spid="71"/>
                                        </p:tgtEl>
                                        <p:attrNameLst>
                                          <p:attrName>style.visibility</p:attrName>
                                        </p:attrNameLst>
                                      </p:cBhvr>
                                      <p:to>
                                        <p:strVal val="visible"/>
                                      </p:to>
                                    </p:set>
                                    <p:anim calcmode="lin" valueType="num">
                                      <p:cBhvr additive="base">
                                        <p:cTn id="35" dur="500" fill="hold"/>
                                        <p:tgtEl>
                                          <p:spTgt spid="71"/>
                                        </p:tgtEl>
                                        <p:attrNameLst>
                                          <p:attrName>ppt_x</p:attrName>
                                        </p:attrNameLst>
                                      </p:cBhvr>
                                      <p:tavLst>
                                        <p:tav tm="0">
                                          <p:val>
                                            <p:strVal val="#ppt_x"/>
                                          </p:val>
                                        </p:tav>
                                        <p:tav tm="100000">
                                          <p:val>
                                            <p:strVal val="#ppt_x"/>
                                          </p:val>
                                        </p:tav>
                                      </p:tavLst>
                                    </p:anim>
                                    <p:anim calcmode="lin" valueType="num">
                                      <p:cBhvr additive="base">
                                        <p:cTn id="36" dur="500" fill="hold"/>
                                        <p:tgtEl>
                                          <p:spTgt spid="71"/>
                                        </p:tgtEl>
                                        <p:attrNameLst>
                                          <p:attrName>ppt_y</p:attrName>
                                        </p:attrNameLst>
                                      </p:cBhvr>
                                      <p:tavLst>
                                        <p:tav tm="0">
                                          <p:val>
                                            <p:strVal val="1+#ppt_h/2"/>
                                          </p:val>
                                        </p:tav>
                                        <p:tav tm="100000">
                                          <p:val>
                                            <p:strVal val="#ppt_y"/>
                                          </p:val>
                                        </p:tav>
                                      </p:tavLst>
                                    </p:anim>
                                  </p:childTnLst>
                                </p:cTn>
                              </p:par>
                            </p:childTnLst>
                          </p:cTn>
                        </p:par>
                        <p:par>
                          <p:cTn id="37" fill="hold">
                            <p:stCondLst>
                              <p:cond delay="500"/>
                            </p:stCondLst>
                            <p:childTnLst>
                              <p:par>
                                <p:cTn id="38" presetID="26" presetClass="emph" presetSubtype="0" fill="hold" nodeType="afterEffect">
                                  <p:stCondLst>
                                    <p:cond delay="0"/>
                                  </p:stCondLst>
                                  <p:childTnLst>
                                    <p:animEffect transition="out" filter="fade">
                                      <p:cBhvr>
                                        <p:cTn id="39" dur="500" tmFilter="0, 0; .2, .5; .8, .5; 1, 0"/>
                                        <p:tgtEl>
                                          <p:spTgt spid="66"/>
                                        </p:tgtEl>
                                      </p:cBhvr>
                                    </p:animEffect>
                                    <p:animScale>
                                      <p:cBhvr>
                                        <p:cTn id="40" dur="250" autoRev="1" fill="hold"/>
                                        <p:tgtEl>
                                          <p:spTgt spid="66"/>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P spid="14" grpId="0"/>
      <p:bldP spid="2" grpId="0" animBg="1"/>
      <p:bldP spid="83" grpId="0"/>
      <p:bldP spid="85"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xmlns="" id="{97F46643-5142-4EB5-9070-135C0CF272F2}"/>
              </a:ext>
            </a:extLst>
          </p:cNvPr>
          <p:cNvCxnSpPr>
            <a:cxnSpLocks/>
          </p:cNvCxnSpPr>
          <p:nvPr/>
        </p:nvCxnSpPr>
        <p:spPr>
          <a:xfrm flipH="1" flipV="1">
            <a:off x="6215270" y="771700"/>
            <a:ext cx="3831807" cy="15894"/>
          </a:xfrm>
          <a:prstGeom prst="line">
            <a:avLst/>
          </a:prstGeom>
          <a:ln w="9525" cap="flat" cmpd="sng" algn="ctr">
            <a:solidFill>
              <a:schemeClr val="accent1"/>
            </a:solidFill>
            <a:prstDash val="dash"/>
            <a:round/>
            <a:headEnd type="none" w="med" len="med"/>
            <a:tailEnd type="none" w="med" len="med"/>
          </a:ln>
          <a:effectLst>
            <a:outerShdw blurRad="50800" dist="38100" dir="8100000" algn="tr" rotWithShape="0">
              <a:prstClr val="black">
                <a:alpha val="40000"/>
              </a:prstClr>
            </a:outerShdw>
          </a:effectLst>
        </p:spPr>
        <p:style>
          <a:lnRef idx="0">
            <a:scrgbClr r="0" g="0" b="0"/>
          </a:lnRef>
          <a:fillRef idx="0">
            <a:scrgbClr r="0" g="0" b="0"/>
          </a:fillRef>
          <a:effectRef idx="0">
            <a:scrgbClr r="0" g="0" b="0"/>
          </a:effectRef>
          <a:fontRef idx="minor">
            <a:schemeClr val="tx1"/>
          </a:fontRef>
        </p:style>
      </p:cxnSp>
      <p:sp>
        <p:nvSpPr>
          <p:cNvPr id="73" name="Rounded Rectangle 40">
            <a:extLst>
              <a:ext uri="{FF2B5EF4-FFF2-40B4-BE49-F238E27FC236}">
                <a16:creationId xmlns:a16="http://schemas.microsoft.com/office/drawing/2014/main" xmlns="" id="{53C3ED81-6729-46F0-9AA7-4F847472B655}"/>
              </a:ext>
            </a:extLst>
          </p:cNvPr>
          <p:cNvSpPr/>
          <p:nvPr/>
        </p:nvSpPr>
        <p:spPr>
          <a:xfrm>
            <a:off x="9678807" y="-77670"/>
            <a:ext cx="2924010" cy="7007297"/>
          </a:xfrm>
          <a:prstGeom prst="roundRect">
            <a:avLst>
              <a:gd name="adj" fmla="val 10417"/>
            </a:avLst>
          </a:prstGeom>
          <a:solidFill>
            <a:schemeClr val="tx1">
              <a:lumMod val="10000"/>
              <a:lumOff val="90000"/>
              <a:alpha val="76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5467"/>
            <a:endParaRPr lang="en-US" sz="2667" dirty="0">
              <a:solidFill>
                <a:srgbClr val="FFFFFF"/>
              </a:solidFill>
              <a:latin typeface="Shabnam" panose="020B0603030804020204" pitchFamily="34" charset="-78"/>
              <a:cs typeface="Shabnam" panose="020B0603030804020204" pitchFamily="34" charset="-78"/>
            </a:endParaRPr>
          </a:p>
        </p:txBody>
      </p:sp>
      <p:pic>
        <p:nvPicPr>
          <p:cNvPr id="5" name="Picture 4">
            <a:extLst>
              <a:ext uri="{FF2B5EF4-FFF2-40B4-BE49-F238E27FC236}">
                <a16:creationId xmlns:a16="http://schemas.microsoft.com/office/drawing/2014/main" xmlns="" id="{BF1FFA4D-9147-4B20-AE03-8DEDADCAC68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9782184" y="623540"/>
            <a:ext cx="2489328" cy="625507"/>
          </a:xfrm>
          <a:prstGeom prst="rect">
            <a:avLst/>
          </a:prstGeom>
          <a:ln>
            <a:noFill/>
          </a:ln>
          <a:effectLst>
            <a:outerShdw blurRad="190500" algn="tl" rotWithShape="0">
              <a:srgbClr val="000000">
                <a:alpha val="70000"/>
              </a:srgbClr>
            </a:outerShdw>
          </a:effectLst>
        </p:spPr>
      </p:pic>
      <p:pic>
        <p:nvPicPr>
          <p:cNvPr id="7" name="Picture 6">
            <a:extLst>
              <a:ext uri="{FF2B5EF4-FFF2-40B4-BE49-F238E27FC236}">
                <a16:creationId xmlns:a16="http://schemas.microsoft.com/office/drawing/2014/main" xmlns="" id="{0E13F795-2D14-4952-B3AB-941C0D5D76E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9782184" y="1246393"/>
            <a:ext cx="2489328" cy="625507"/>
          </a:xfrm>
          <a:prstGeom prst="rect">
            <a:avLst/>
          </a:prstGeom>
          <a:ln>
            <a:noFill/>
          </a:ln>
          <a:effectLst>
            <a:outerShdw blurRad="190500" algn="tl" rotWithShape="0">
              <a:srgbClr val="000000">
                <a:alpha val="70000"/>
              </a:srgbClr>
            </a:outerShdw>
          </a:effectLst>
        </p:spPr>
      </p:pic>
      <p:pic>
        <p:nvPicPr>
          <p:cNvPr id="9" name="Picture 8">
            <a:extLst>
              <a:ext uri="{FF2B5EF4-FFF2-40B4-BE49-F238E27FC236}">
                <a16:creationId xmlns:a16="http://schemas.microsoft.com/office/drawing/2014/main" xmlns="" id="{64F25327-CE77-4FA0-8648-061AE63758E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9782184" y="1871900"/>
            <a:ext cx="2489328" cy="625507"/>
          </a:xfrm>
          <a:prstGeom prst="rect">
            <a:avLst/>
          </a:prstGeom>
          <a:ln>
            <a:noFill/>
          </a:ln>
          <a:effectLst>
            <a:outerShdw blurRad="190500" algn="tl" rotWithShape="0">
              <a:srgbClr val="000000">
                <a:alpha val="70000"/>
              </a:srgbClr>
            </a:outerShdw>
          </a:effectLst>
        </p:spPr>
      </p:pic>
      <p:pic>
        <p:nvPicPr>
          <p:cNvPr id="11" name="Picture 10">
            <a:extLst>
              <a:ext uri="{FF2B5EF4-FFF2-40B4-BE49-F238E27FC236}">
                <a16:creationId xmlns:a16="http://schemas.microsoft.com/office/drawing/2014/main" xmlns="" id="{BB494208-4C75-4180-A081-8861C30B95F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9782184" y="2494753"/>
            <a:ext cx="2489328" cy="625507"/>
          </a:xfrm>
          <a:prstGeom prst="rect">
            <a:avLst/>
          </a:prstGeom>
          <a:ln>
            <a:noFill/>
          </a:ln>
          <a:effectLst>
            <a:outerShdw blurRad="190500" algn="tl" rotWithShape="0">
              <a:srgbClr val="000000">
                <a:alpha val="70000"/>
              </a:srgbClr>
            </a:outerShdw>
          </a:effectLst>
        </p:spPr>
      </p:pic>
      <p:pic>
        <p:nvPicPr>
          <p:cNvPr id="13" name="Picture 12">
            <a:extLst>
              <a:ext uri="{FF2B5EF4-FFF2-40B4-BE49-F238E27FC236}">
                <a16:creationId xmlns:a16="http://schemas.microsoft.com/office/drawing/2014/main" xmlns="" id="{312DF5CF-EC7A-4298-89F6-D8CC4C46F3E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9782184" y="3120260"/>
            <a:ext cx="2489328" cy="625507"/>
          </a:xfrm>
          <a:prstGeom prst="rect">
            <a:avLst/>
          </a:prstGeom>
          <a:ln>
            <a:noFill/>
          </a:ln>
          <a:effectLst>
            <a:outerShdw blurRad="190500" algn="tl" rotWithShape="0">
              <a:srgbClr val="000000">
                <a:alpha val="70000"/>
              </a:srgbClr>
            </a:outerShdw>
          </a:effectLst>
        </p:spPr>
      </p:pic>
      <p:pic>
        <p:nvPicPr>
          <p:cNvPr id="15" name="Picture 14">
            <a:extLst>
              <a:ext uri="{FF2B5EF4-FFF2-40B4-BE49-F238E27FC236}">
                <a16:creationId xmlns:a16="http://schemas.microsoft.com/office/drawing/2014/main" xmlns="" id="{E7CD08CC-78B4-4688-B12A-74E741B5F58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flipH="1">
            <a:off x="9782184" y="3743113"/>
            <a:ext cx="2489328" cy="625507"/>
          </a:xfrm>
          <a:prstGeom prst="rect">
            <a:avLst/>
          </a:prstGeom>
          <a:ln>
            <a:noFill/>
          </a:ln>
          <a:effectLst>
            <a:outerShdw blurRad="190500" algn="tl" rotWithShape="0">
              <a:srgbClr val="000000">
                <a:alpha val="70000"/>
              </a:srgbClr>
            </a:outerShdw>
          </a:effectLst>
        </p:spPr>
      </p:pic>
      <p:pic>
        <p:nvPicPr>
          <p:cNvPr id="17" name="Picture 16">
            <a:extLst>
              <a:ext uri="{FF2B5EF4-FFF2-40B4-BE49-F238E27FC236}">
                <a16:creationId xmlns:a16="http://schemas.microsoft.com/office/drawing/2014/main" xmlns="" id="{C62303B2-35DB-4561-8E37-5CD6F454ADC0}"/>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flipH="1">
            <a:off x="9782184" y="4365966"/>
            <a:ext cx="2489328" cy="625507"/>
          </a:xfrm>
          <a:prstGeom prst="rect">
            <a:avLst/>
          </a:prstGeom>
          <a:ln>
            <a:noFill/>
          </a:ln>
          <a:effectLst>
            <a:outerShdw blurRad="190500" algn="tl" rotWithShape="0">
              <a:srgbClr val="000000">
                <a:alpha val="70000"/>
              </a:srgbClr>
            </a:outerShdw>
          </a:effectLst>
        </p:spPr>
      </p:pic>
      <p:grpSp>
        <p:nvGrpSpPr>
          <p:cNvPr id="36" name="Group 35">
            <a:extLst>
              <a:ext uri="{FF2B5EF4-FFF2-40B4-BE49-F238E27FC236}">
                <a16:creationId xmlns:a16="http://schemas.microsoft.com/office/drawing/2014/main" xmlns="" id="{9FCA2291-6E74-4994-9EF2-D6AFBEE5439E}"/>
              </a:ext>
            </a:extLst>
          </p:cNvPr>
          <p:cNvGrpSpPr/>
          <p:nvPr/>
        </p:nvGrpSpPr>
        <p:grpSpPr>
          <a:xfrm>
            <a:off x="10547467" y="5523646"/>
            <a:ext cx="810720" cy="809602"/>
            <a:chOff x="4787900" y="2281238"/>
            <a:chExt cx="2303463" cy="2300287"/>
          </a:xfrm>
          <a:solidFill>
            <a:schemeClr val="accent2"/>
          </a:solidFill>
          <a:scene3d>
            <a:camera prst="orthographicFront">
              <a:rot lat="0" lon="0" rev="0"/>
            </a:camera>
            <a:lightRig rig="contrasting" dir="t">
              <a:rot lat="0" lon="0" rev="7800000"/>
            </a:lightRig>
          </a:scene3d>
        </p:grpSpPr>
        <p:sp>
          <p:nvSpPr>
            <p:cNvPr id="37" name="Freeform 5">
              <a:extLst>
                <a:ext uri="{FF2B5EF4-FFF2-40B4-BE49-F238E27FC236}">
                  <a16:creationId xmlns:a16="http://schemas.microsoft.com/office/drawing/2014/main" xmlns="" id="{3C2A06CE-DF99-4CCC-9F35-D9EAB1BA7B59}"/>
                </a:ext>
              </a:extLst>
            </p:cNvPr>
            <p:cNvSpPr>
              <a:spLocks/>
            </p:cNvSpPr>
            <p:nvPr/>
          </p:nvSpPr>
          <p:spPr bwMode="auto">
            <a:xfrm>
              <a:off x="4787900" y="2640013"/>
              <a:ext cx="608013" cy="762000"/>
            </a:xfrm>
            <a:custGeom>
              <a:avLst/>
              <a:gdLst>
                <a:gd name="T0" fmla="*/ 109 w 161"/>
                <a:gd name="T1" fmla="*/ 202 h 202"/>
                <a:gd name="T2" fmla="*/ 161 w 161"/>
                <a:gd name="T3" fmla="*/ 77 h 202"/>
                <a:gd name="T4" fmla="*/ 84 w 161"/>
                <a:gd name="T5" fmla="*/ 0 h 202"/>
                <a:gd name="T6" fmla="*/ 0 w 161"/>
                <a:gd name="T7" fmla="*/ 202 h 202"/>
                <a:gd name="T8" fmla="*/ 109 w 161"/>
                <a:gd name="T9" fmla="*/ 202 h 202"/>
              </a:gdLst>
              <a:ahLst/>
              <a:cxnLst>
                <a:cxn ang="0">
                  <a:pos x="T0" y="T1"/>
                </a:cxn>
                <a:cxn ang="0">
                  <a:pos x="T2" y="T3"/>
                </a:cxn>
                <a:cxn ang="0">
                  <a:pos x="T4" y="T5"/>
                </a:cxn>
                <a:cxn ang="0">
                  <a:pos x="T6" y="T7"/>
                </a:cxn>
                <a:cxn ang="0">
                  <a:pos x="T8" y="T9"/>
                </a:cxn>
              </a:cxnLst>
              <a:rect l="0" t="0" r="r" b="b"/>
              <a:pathLst>
                <a:path w="161" h="202">
                  <a:moveTo>
                    <a:pt x="109" y="202"/>
                  </a:moveTo>
                  <a:cubicBezTo>
                    <a:pt x="111" y="154"/>
                    <a:pt x="131" y="110"/>
                    <a:pt x="161" y="77"/>
                  </a:cubicBezTo>
                  <a:cubicBezTo>
                    <a:pt x="84" y="0"/>
                    <a:pt x="84" y="0"/>
                    <a:pt x="84" y="0"/>
                  </a:cubicBezTo>
                  <a:cubicBezTo>
                    <a:pt x="34" y="53"/>
                    <a:pt x="2" y="124"/>
                    <a:pt x="0" y="202"/>
                  </a:cubicBezTo>
                  <a:lnTo>
                    <a:pt x="109" y="202"/>
                  </a:lnTo>
                  <a:close/>
                </a:path>
              </a:pathLst>
            </a:custGeom>
            <a:grpFill/>
            <a:ln>
              <a:noFill/>
            </a:ln>
            <a:effectLst/>
            <a:sp3d>
              <a:bevelT w="139700" h="139700"/>
            </a:sp3d>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prstClr val="black"/>
                </a:solidFill>
                <a:effectLst/>
                <a:uLnTx/>
                <a:uFillTx/>
                <a:latin typeface="Shabnam" panose="020B0603030804020204" pitchFamily="34" charset="-78"/>
                <a:cs typeface="Shabnam" panose="020B0603030804020204" pitchFamily="34" charset="-78"/>
              </a:endParaRPr>
            </a:p>
          </p:txBody>
        </p:sp>
        <p:sp>
          <p:nvSpPr>
            <p:cNvPr id="38" name="Freeform 6">
              <a:extLst>
                <a:ext uri="{FF2B5EF4-FFF2-40B4-BE49-F238E27FC236}">
                  <a16:creationId xmlns:a16="http://schemas.microsoft.com/office/drawing/2014/main" xmlns="" id="{56691DF7-E49D-4F78-8656-B81C9CDBEAB6}"/>
                </a:ext>
              </a:extLst>
            </p:cNvPr>
            <p:cNvSpPr>
              <a:spLocks/>
            </p:cNvSpPr>
            <p:nvPr/>
          </p:nvSpPr>
          <p:spPr bwMode="auto">
            <a:xfrm>
              <a:off x="5146675" y="2281238"/>
              <a:ext cx="760413" cy="603250"/>
            </a:xfrm>
            <a:custGeom>
              <a:avLst/>
              <a:gdLst>
                <a:gd name="T0" fmla="*/ 78 w 202"/>
                <a:gd name="T1" fmla="*/ 160 h 160"/>
                <a:gd name="T2" fmla="*/ 202 w 202"/>
                <a:gd name="T3" fmla="*/ 109 h 160"/>
                <a:gd name="T4" fmla="*/ 202 w 202"/>
                <a:gd name="T5" fmla="*/ 0 h 160"/>
                <a:gd name="T6" fmla="*/ 0 w 202"/>
                <a:gd name="T7" fmla="*/ 83 h 160"/>
                <a:gd name="T8" fmla="*/ 78 w 202"/>
                <a:gd name="T9" fmla="*/ 160 h 160"/>
              </a:gdLst>
              <a:ahLst/>
              <a:cxnLst>
                <a:cxn ang="0">
                  <a:pos x="T0" y="T1"/>
                </a:cxn>
                <a:cxn ang="0">
                  <a:pos x="T2" y="T3"/>
                </a:cxn>
                <a:cxn ang="0">
                  <a:pos x="T4" y="T5"/>
                </a:cxn>
                <a:cxn ang="0">
                  <a:pos x="T6" y="T7"/>
                </a:cxn>
                <a:cxn ang="0">
                  <a:pos x="T8" y="T9"/>
                </a:cxn>
              </a:cxnLst>
              <a:rect l="0" t="0" r="r" b="b"/>
              <a:pathLst>
                <a:path w="202" h="160">
                  <a:moveTo>
                    <a:pt x="78" y="160"/>
                  </a:moveTo>
                  <a:cubicBezTo>
                    <a:pt x="111" y="130"/>
                    <a:pt x="154" y="111"/>
                    <a:pt x="202" y="109"/>
                  </a:cubicBezTo>
                  <a:cubicBezTo>
                    <a:pt x="202" y="0"/>
                    <a:pt x="202" y="0"/>
                    <a:pt x="202" y="0"/>
                  </a:cubicBezTo>
                  <a:cubicBezTo>
                    <a:pt x="124" y="2"/>
                    <a:pt x="53" y="33"/>
                    <a:pt x="0" y="83"/>
                  </a:cubicBezTo>
                  <a:lnTo>
                    <a:pt x="78" y="160"/>
                  </a:lnTo>
                  <a:close/>
                </a:path>
              </a:pathLst>
            </a:custGeom>
            <a:grpFill/>
            <a:ln>
              <a:noFill/>
            </a:ln>
            <a:effectLst/>
            <a:sp3d>
              <a:bevelT w="139700" h="139700"/>
            </a:sp3d>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prstClr val="black"/>
                </a:solidFill>
                <a:effectLst/>
                <a:uLnTx/>
                <a:uFillTx/>
                <a:latin typeface="Shabnam" panose="020B0603030804020204" pitchFamily="34" charset="-78"/>
                <a:cs typeface="Shabnam" panose="020B0603030804020204" pitchFamily="34" charset="-78"/>
              </a:endParaRPr>
            </a:p>
          </p:txBody>
        </p:sp>
        <p:sp>
          <p:nvSpPr>
            <p:cNvPr id="39" name="Freeform 7">
              <a:extLst>
                <a:ext uri="{FF2B5EF4-FFF2-40B4-BE49-F238E27FC236}">
                  <a16:creationId xmlns:a16="http://schemas.microsoft.com/office/drawing/2014/main" xmlns="" id="{578B6EF8-12BE-4C4B-99E0-6BBF7CB6DD80}"/>
                </a:ext>
              </a:extLst>
            </p:cNvPr>
            <p:cNvSpPr>
              <a:spLocks/>
            </p:cNvSpPr>
            <p:nvPr/>
          </p:nvSpPr>
          <p:spPr bwMode="auto">
            <a:xfrm>
              <a:off x="5972175" y="2281238"/>
              <a:ext cx="760413" cy="603250"/>
            </a:xfrm>
            <a:custGeom>
              <a:avLst/>
              <a:gdLst>
                <a:gd name="T0" fmla="*/ 0 w 202"/>
                <a:gd name="T1" fmla="*/ 0 h 160"/>
                <a:gd name="T2" fmla="*/ 0 w 202"/>
                <a:gd name="T3" fmla="*/ 109 h 160"/>
                <a:gd name="T4" fmla="*/ 125 w 202"/>
                <a:gd name="T5" fmla="*/ 160 h 160"/>
                <a:gd name="T6" fmla="*/ 202 w 202"/>
                <a:gd name="T7" fmla="*/ 83 h 160"/>
                <a:gd name="T8" fmla="*/ 0 w 202"/>
                <a:gd name="T9" fmla="*/ 0 h 160"/>
              </a:gdLst>
              <a:ahLst/>
              <a:cxnLst>
                <a:cxn ang="0">
                  <a:pos x="T0" y="T1"/>
                </a:cxn>
                <a:cxn ang="0">
                  <a:pos x="T2" y="T3"/>
                </a:cxn>
                <a:cxn ang="0">
                  <a:pos x="T4" y="T5"/>
                </a:cxn>
                <a:cxn ang="0">
                  <a:pos x="T6" y="T7"/>
                </a:cxn>
                <a:cxn ang="0">
                  <a:pos x="T8" y="T9"/>
                </a:cxn>
              </a:cxnLst>
              <a:rect l="0" t="0" r="r" b="b"/>
              <a:pathLst>
                <a:path w="202" h="160">
                  <a:moveTo>
                    <a:pt x="0" y="0"/>
                  </a:moveTo>
                  <a:cubicBezTo>
                    <a:pt x="0" y="109"/>
                    <a:pt x="0" y="109"/>
                    <a:pt x="0" y="109"/>
                  </a:cubicBezTo>
                  <a:cubicBezTo>
                    <a:pt x="48" y="111"/>
                    <a:pt x="91" y="130"/>
                    <a:pt x="125" y="160"/>
                  </a:cubicBezTo>
                  <a:cubicBezTo>
                    <a:pt x="202" y="83"/>
                    <a:pt x="202" y="83"/>
                    <a:pt x="202" y="83"/>
                  </a:cubicBezTo>
                  <a:cubicBezTo>
                    <a:pt x="149" y="33"/>
                    <a:pt x="78" y="2"/>
                    <a:pt x="0" y="0"/>
                  </a:cubicBezTo>
                  <a:close/>
                </a:path>
              </a:pathLst>
            </a:custGeom>
            <a:grpFill/>
            <a:ln>
              <a:noFill/>
            </a:ln>
            <a:effectLst/>
            <a:sp3d>
              <a:bevelT w="139700" h="139700"/>
            </a:sp3d>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prstClr val="black"/>
                </a:solidFill>
                <a:effectLst/>
                <a:uLnTx/>
                <a:uFillTx/>
                <a:latin typeface="Shabnam" panose="020B0603030804020204" pitchFamily="34" charset="-78"/>
                <a:cs typeface="Shabnam" panose="020B0603030804020204" pitchFamily="34" charset="-78"/>
              </a:endParaRPr>
            </a:p>
          </p:txBody>
        </p:sp>
        <p:sp>
          <p:nvSpPr>
            <p:cNvPr id="40" name="Freeform 8">
              <a:extLst>
                <a:ext uri="{FF2B5EF4-FFF2-40B4-BE49-F238E27FC236}">
                  <a16:creationId xmlns:a16="http://schemas.microsoft.com/office/drawing/2014/main" xmlns="" id="{98FFF222-5BF0-4845-8F63-7644700A6B40}"/>
                </a:ext>
              </a:extLst>
            </p:cNvPr>
            <p:cNvSpPr>
              <a:spLocks/>
            </p:cNvSpPr>
            <p:nvPr/>
          </p:nvSpPr>
          <p:spPr bwMode="auto">
            <a:xfrm>
              <a:off x="4787900" y="3462338"/>
              <a:ext cx="608013" cy="760412"/>
            </a:xfrm>
            <a:custGeom>
              <a:avLst/>
              <a:gdLst>
                <a:gd name="T0" fmla="*/ 161 w 161"/>
                <a:gd name="T1" fmla="*/ 125 h 202"/>
                <a:gd name="T2" fmla="*/ 109 w 161"/>
                <a:gd name="T3" fmla="*/ 0 h 202"/>
                <a:gd name="T4" fmla="*/ 0 w 161"/>
                <a:gd name="T5" fmla="*/ 0 h 202"/>
                <a:gd name="T6" fmla="*/ 84 w 161"/>
                <a:gd name="T7" fmla="*/ 202 h 202"/>
                <a:gd name="T8" fmla="*/ 161 w 161"/>
                <a:gd name="T9" fmla="*/ 125 h 202"/>
              </a:gdLst>
              <a:ahLst/>
              <a:cxnLst>
                <a:cxn ang="0">
                  <a:pos x="T0" y="T1"/>
                </a:cxn>
                <a:cxn ang="0">
                  <a:pos x="T2" y="T3"/>
                </a:cxn>
                <a:cxn ang="0">
                  <a:pos x="T4" y="T5"/>
                </a:cxn>
                <a:cxn ang="0">
                  <a:pos x="T6" y="T7"/>
                </a:cxn>
                <a:cxn ang="0">
                  <a:pos x="T8" y="T9"/>
                </a:cxn>
              </a:cxnLst>
              <a:rect l="0" t="0" r="r" b="b"/>
              <a:pathLst>
                <a:path w="161" h="202">
                  <a:moveTo>
                    <a:pt x="161" y="125"/>
                  </a:moveTo>
                  <a:cubicBezTo>
                    <a:pt x="131" y="92"/>
                    <a:pt x="111" y="48"/>
                    <a:pt x="109" y="0"/>
                  </a:cubicBezTo>
                  <a:cubicBezTo>
                    <a:pt x="0" y="0"/>
                    <a:pt x="0" y="0"/>
                    <a:pt x="0" y="0"/>
                  </a:cubicBezTo>
                  <a:cubicBezTo>
                    <a:pt x="2" y="78"/>
                    <a:pt x="34" y="149"/>
                    <a:pt x="84" y="202"/>
                  </a:cubicBezTo>
                  <a:lnTo>
                    <a:pt x="161" y="125"/>
                  </a:lnTo>
                  <a:close/>
                </a:path>
              </a:pathLst>
            </a:custGeom>
            <a:grpFill/>
            <a:ln>
              <a:noFill/>
            </a:ln>
            <a:effectLst/>
            <a:sp3d>
              <a:bevelT w="139700" h="139700"/>
            </a:sp3d>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prstClr val="black"/>
                </a:solidFill>
                <a:effectLst/>
                <a:uLnTx/>
                <a:uFillTx/>
                <a:latin typeface="Shabnam" panose="020B0603030804020204" pitchFamily="34" charset="-78"/>
                <a:cs typeface="Shabnam" panose="020B0603030804020204" pitchFamily="34" charset="-78"/>
              </a:endParaRPr>
            </a:p>
          </p:txBody>
        </p:sp>
        <p:sp>
          <p:nvSpPr>
            <p:cNvPr id="41" name="Freeform 9">
              <a:extLst>
                <a:ext uri="{FF2B5EF4-FFF2-40B4-BE49-F238E27FC236}">
                  <a16:creationId xmlns:a16="http://schemas.microsoft.com/office/drawing/2014/main" xmlns="" id="{26701058-57F1-4FD9-B548-67E97DFE0883}"/>
                </a:ext>
              </a:extLst>
            </p:cNvPr>
            <p:cNvSpPr>
              <a:spLocks/>
            </p:cNvSpPr>
            <p:nvPr/>
          </p:nvSpPr>
          <p:spPr bwMode="auto">
            <a:xfrm>
              <a:off x="5146675" y="3973513"/>
              <a:ext cx="760413" cy="608012"/>
            </a:xfrm>
            <a:custGeom>
              <a:avLst/>
              <a:gdLst>
                <a:gd name="T0" fmla="*/ 202 w 202"/>
                <a:gd name="T1" fmla="*/ 52 h 161"/>
                <a:gd name="T2" fmla="*/ 78 w 202"/>
                <a:gd name="T3" fmla="*/ 0 h 161"/>
                <a:gd name="T4" fmla="*/ 0 w 202"/>
                <a:gd name="T5" fmla="*/ 78 h 161"/>
                <a:gd name="T6" fmla="*/ 202 w 202"/>
                <a:gd name="T7" fmla="*/ 161 h 161"/>
                <a:gd name="T8" fmla="*/ 202 w 202"/>
                <a:gd name="T9" fmla="*/ 52 h 161"/>
              </a:gdLst>
              <a:ahLst/>
              <a:cxnLst>
                <a:cxn ang="0">
                  <a:pos x="T0" y="T1"/>
                </a:cxn>
                <a:cxn ang="0">
                  <a:pos x="T2" y="T3"/>
                </a:cxn>
                <a:cxn ang="0">
                  <a:pos x="T4" y="T5"/>
                </a:cxn>
                <a:cxn ang="0">
                  <a:pos x="T6" y="T7"/>
                </a:cxn>
                <a:cxn ang="0">
                  <a:pos x="T8" y="T9"/>
                </a:cxn>
              </a:cxnLst>
              <a:rect l="0" t="0" r="r" b="b"/>
              <a:pathLst>
                <a:path w="202" h="161">
                  <a:moveTo>
                    <a:pt x="202" y="52"/>
                  </a:moveTo>
                  <a:cubicBezTo>
                    <a:pt x="154" y="50"/>
                    <a:pt x="111" y="31"/>
                    <a:pt x="78" y="0"/>
                  </a:cubicBezTo>
                  <a:cubicBezTo>
                    <a:pt x="0" y="78"/>
                    <a:pt x="0" y="78"/>
                    <a:pt x="0" y="78"/>
                  </a:cubicBezTo>
                  <a:cubicBezTo>
                    <a:pt x="53" y="128"/>
                    <a:pt x="124" y="159"/>
                    <a:pt x="202" y="161"/>
                  </a:cubicBezTo>
                  <a:lnTo>
                    <a:pt x="202" y="52"/>
                  </a:lnTo>
                  <a:close/>
                </a:path>
              </a:pathLst>
            </a:custGeom>
            <a:grpFill/>
            <a:ln>
              <a:noFill/>
            </a:ln>
            <a:effectLst/>
            <a:sp3d>
              <a:bevelT w="139700" h="139700"/>
            </a:sp3d>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prstClr val="black"/>
                </a:solidFill>
                <a:effectLst/>
                <a:uLnTx/>
                <a:uFillTx/>
                <a:latin typeface="Shabnam" panose="020B0603030804020204" pitchFamily="34" charset="-78"/>
                <a:cs typeface="Shabnam" panose="020B0603030804020204" pitchFamily="34" charset="-78"/>
              </a:endParaRPr>
            </a:p>
          </p:txBody>
        </p:sp>
        <p:sp>
          <p:nvSpPr>
            <p:cNvPr id="42" name="Freeform 10">
              <a:extLst>
                <a:ext uri="{FF2B5EF4-FFF2-40B4-BE49-F238E27FC236}">
                  <a16:creationId xmlns:a16="http://schemas.microsoft.com/office/drawing/2014/main" xmlns="" id="{C4E953FD-5C29-47C2-8C1A-594F3CB952A0}"/>
                </a:ext>
              </a:extLst>
            </p:cNvPr>
            <p:cNvSpPr>
              <a:spLocks/>
            </p:cNvSpPr>
            <p:nvPr/>
          </p:nvSpPr>
          <p:spPr bwMode="auto">
            <a:xfrm>
              <a:off x="6484938" y="3462338"/>
              <a:ext cx="606425" cy="760412"/>
            </a:xfrm>
            <a:custGeom>
              <a:avLst/>
              <a:gdLst>
                <a:gd name="T0" fmla="*/ 52 w 161"/>
                <a:gd name="T1" fmla="*/ 0 h 202"/>
                <a:gd name="T2" fmla="*/ 0 w 161"/>
                <a:gd name="T3" fmla="*/ 125 h 202"/>
                <a:gd name="T4" fmla="*/ 77 w 161"/>
                <a:gd name="T5" fmla="*/ 202 h 202"/>
                <a:gd name="T6" fmla="*/ 161 w 161"/>
                <a:gd name="T7" fmla="*/ 0 h 202"/>
                <a:gd name="T8" fmla="*/ 52 w 161"/>
                <a:gd name="T9" fmla="*/ 0 h 202"/>
              </a:gdLst>
              <a:ahLst/>
              <a:cxnLst>
                <a:cxn ang="0">
                  <a:pos x="T0" y="T1"/>
                </a:cxn>
                <a:cxn ang="0">
                  <a:pos x="T2" y="T3"/>
                </a:cxn>
                <a:cxn ang="0">
                  <a:pos x="T4" y="T5"/>
                </a:cxn>
                <a:cxn ang="0">
                  <a:pos x="T6" y="T7"/>
                </a:cxn>
                <a:cxn ang="0">
                  <a:pos x="T8" y="T9"/>
                </a:cxn>
              </a:cxnLst>
              <a:rect l="0" t="0" r="r" b="b"/>
              <a:pathLst>
                <a:path w="161" h="202">
                  <a:moveTo>
                    <a:pt x="52" y="0"/>
                  </a:moveTo>
                  <a:cubicBezTo>
                    <a:pt x="50" y="48"/>
                    <a:pt x="31" y="92"/>
                    <a:pt x="0" y="125"/>
                  </a:cubicBezTo>
                  <a:cubicBezTo>
                    <a:pt x="77" y="202"/>
                    <a:pt x="77" y="202"/>
                    <a:pt x="77" y="202"/>
                  </a:cubicBezTo>
                  <a:cubicBezTo>
                    <a:pt x="128" y="149"/>
                    <a:pt x="159" y="78"/>
                    <a:pt x="161" y="0"/>
                  </a:cubicBezTo>
                  <a:lnTo>
                    <a:pt x="52" y="0"/>
                  </a:lnTo>
                  <a:close/>
                </a:path>
              </a:pathLst>
            </a:custGeom>
            <a:grpFill/>
            <a:ln>
              <a:noFill/>
            </a:ln>
            <a:effectLst/>
            <a:sp3d>
              <a:bevelT w="139700" h="139700"/>
            </a:sp3d>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prstClr val="black"/>
                </a:solidFill>
                <a:effectLst/>
                <a:uLnTx/>
                <a:uFillTx/>
                <a:latin typeface="Shabnam" panose="020B0603030804020204" pitchFamily="34" charset="-78"/>
                <a:cs typeface="Shabnam" panose="020B0603030804020204" pitchFamily="34" charset="-78"/>
              </a:endParaRPr>
            </a:p>
          </p:txBody>
        </p:sp>
        <p:sp>
          <p:nvSpPr>
            <p:cNvPr id="43" name="Freeform 11">
              <a:extLst>
                <a:ext uri="{FF2B5EF4-FFF2-40B4-BE49-F238E27FC236}">
                  <a16:creationId xmlns:a16="http://schemas.microsoft.com/office/drawing/2014/main" xmlns="" id="{8339F101-200C-4981-85B2-E1C3AA72743B}"/>
                </a:ext>
              </a:extLst>
            </p:cNvPr>
            <p:cNvSpPr>
              <a:spLocks/>
            </p:cNvSpPr>
            <p:nvPr/>
          </p:nvSpPr>
          <p:spPr bwMode="auto">
            <a:xfrm>
              <a:off x="6484938" y="2640013"/>
              <a:ext cx="606425" cy="762000"/>
            </a:xfrm>
            <a:custGeom>
              <a:avLst/>
              <a:gdLst>
                <a:gd name="T0" fmla="*/ 0 w 161"/>
                <a:gd name="T1" fmla="*/ 77 h 202"/>
                <a:gd name="T2" fmla="*/ 52 w 161"/>
                <a:gd name="T3" fmla="*/ 202 h 202"/>
                <a:gd name="T4" fmla="*/ 161 w 161"/>
                <a:gd name="T5" fmla="*/ 202 h 202"/>
                <a:gd name="T6" fmla="*/ 77 w 161"/>
                <a:gd name="T7" fmla="*/ 0 h 202"/>
                <a:gd name="T8" fmla="*/ 0 w 161"/>
                <a:gd name="T9" fmla="*/ 77 h 202"/>
              </a:gdLst>
              <a:ahLst/>
              <a:cxnLst>
                <a:cxn ang="0">
                  <a:pos x="T0" y="T1"/>
                </a:cxn>
                <a:cxn ang="0">
                  <a:pos x="T2" y="T3"/>
                </a:cxn>
                <a:cxn ang="0">
                  <a:pos x="T4" y="T5"/>
                </a:cxn>
                <a:cxn ang="0">
                  <a:pos x="T6" y="T7"/>
                </a:cxn>
                <a:cxn ang="0">
                  <a:pos x="T8" y="T9"/>
                </a:cxn>
              </a:cxnLst>
              <a:rect l="0" t="0" r="r" b="b"/>
              <a:pathLst>
                <a:path w="161" h="202">
                  <a:moveTo>
                    <a:pt x="0" y="77"/>
                  </a:moveTo>
                  <a:cubicBezTo>
                    <a:pt x="31" y="110"/>
                    <a:pt x="50" y="154"/>
                    <a:pt x="52" y="202"/>
                  </a:cubicBezTo>
                  <a:cubicBezTo>
                    <a:pt x="161" y="202"/>
                    <a:pt x="161" y="202"/>
                    <a:pt x="161" y="202"/>
                  </a:cubicBezTo>
                  <a:cubicBezTo>
                    <a:pt x="159" y="124"/>
                    <a:pt x="128" y="53"/>
                    <a:pt x="77" y="0"/>
                  </a:cubicBezTo>
                  <a:lnTo>
                    <a:pt x="0" y="77"/>
                  </a:lnTo>
                  <a:close/>
                </a:path>
              </a:pathLst>
            </a:custGeom>
            <a:grpFill/>
            <a:ln>
              <a:noFill/>
            </a:ln>
            <a:effectLst/>
            <a:sp3d>
              <a:bevelT w="139700" h="139700"/>
            </a:sp3d>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prstClr val="black"/>
                </a:solidFill>
                <a:effectLst/>
                <a:uLnTx/>
                <a:uFillTx/>
                <a:latin typeface="Shabnam" panose="020B0603030804020204" pitchFamily="34" charset="-78"/>
                <a:cs typeface="Shabnam" panose="020B0603030804020204" pitchFamily="34" charset="-78"/>
              </a:endParaRPr>
            </a:p>
          </p:txBody>
        </p:sp>
        <p:sp>
          <p:nvSpPr>
            <p:cNvPr id="44" name="Freeform 12">
              <a:extLst>
                <a:ext uri="{FF2B5EF4-FFF2-40B4-BE49-F238E27FC236}">
                  <a16:creationId xmlns:a16="http://schemas.microsoft.com/office/drawing/2014/main" xmlns="" id="{086D0095-1758-4B5C-97B9-B21F4496B0E9}"/>
                </a:ext>
              </a:extLst>
            </p:cNvPr>
            <p:cNvSpPr>
              <a:spLocks/>
            </p:cNvSpPr>
            <p:nvPr/>
          </p:nvSpPr>
          <p:spPr bwMode="auto">
            <a:xfrm>
              <a:off x="5972175" y="3973513"/>
              <a:ext cx="760413" cy="608012"/>
            </a:xfrm>
            <a:custGeom>
              <a:avLst/>
              <a:gdLst>
                <a:gd name="T0" fmla="*/ 125 w 202"/>
                <a:gd name="T1" fmla="*/ 0 h 161"/>
                <a:gd name="T2" fmla="*/ 0 w 202"/>
                <a:gd name="T3" fmla="*/ 52 h 161"/>
                <a:gd name="T4" fmla="*/ 0 w 202"/>
                <a:gd name="T5" fmla="*/ 161 h 161"/>
                <a:gd name="T6" fmla="*/ 202 w 202"/>
                <a:gd name="T7" fmla="*/ 78 h 161"/>
                <a:gd name="T8" fmla="*/ 125 w 202"/>
                <a:gd name="T9" fmla="*/ 0 h 161"/>
              </a:gdLst>
              <a:ahLst/>
              <a:cxnLst>
                <a:cxn ang="0">
                  <a:pos x="T0" y="T1"/>
                </a:cxn>
                <a:cxn ang="0">
                  <a:pos x="T2" y="T3"/>
                </a:cxn>
                <a:cxn ang="0">
                  <a:pos x="T4" y="T5"/>
                </a:cxn>
                <a:cxn ang="0">
                  <a:pos x="T6" y="T7"/>
                </a:cxn>
                <a:cxn ang="0">
                  <a:pos x="T8" y="T9"/>
                </a:cxn>
              </a:cxnLst>
              <a:rect l="0" t="0" r="r" b="b"/>
              <a:pathLst>
                <a:path w="202" h="161">
                  <a:moveTo>
                    <a:pt x="125" y="0"/>
                  </a:moveTo>
                  <a:cubicBezTo>
                    <a:pt x="91" y="31"/>
                    <a:pt x="48" y="50"/>
                    <a:pt x="0" y="52"/>
                  </a:cubicBezTo>
                  <a:cubicBezTo>
                    <a:pt x="0" y="161"/>
                    <a:pt x="0" y="161"/>
                    <a:pt x="0" y="161"/>
                  </a:cubicBezTo>
                  <a:cubicBezTo>
                    <a:pt x="78" y="159"/>
                    <a:pt x="149" y="128"/>
                    <a:pt x="202" y="78"/>
                  </a:cubicBezTo>
                  <a:lnTo>
                    <a:pt x="125" y="0"/>
                  </a:lnTo>
                  <a:close/>
                </a:path>
              </a:pathLst>
            </a:custGeom>
            <a:grpFill/>
            <a:ln>
              <a:noFill/>
            </a:ln>
            <a:effectLst/>
            <a:sp3d>
              <a:bevelT w="139700" h="139700"/>
            </a:sp3d>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prstClr val="black"/>
                </a:solidFill>
                <a:effectLst/>
                <a:uLnTx/>
                <a:uFillTx/>
                <a:latin typeface="Shabnam" panose="020B0603030804020204" pitchFamily="34" charset="-78"/>
                <a:cs typeface="Shabnam" panose="020B0603030804020204" pitchFamily="34" charset="-78"/>
              </a:endParaRPr>
            </a:p>
          </p:txBody>
        </p:sp>
      </p:grpSp>
      <p:sp>
        <p:nvSpPr>
          <p:cNvPr id="49" name="TextBox 48">
            <a:extLst>
              <a:ext uri="{FF2B5EF4-FFF2-40B4-BE49-F238E27FC236}">
                <a16:creationId xmlns:a16="http://schemas.microsoft.com/office/drawing/2014/main" xmlns="" id="{7D07A931-CFED-4E5B-954D-67E691C9AFE4}"/>
              </a:ext>
            </a:extLst>
          </p:cNvPr>
          <p:cNvSpPr txBox="1"/>
          <p:nvPr/>
        </p:nvSpPr>
        <p:spPr>
          <a:xfrm>
            <a:off x="10678775" y="5723226"/>
            <a:ext cx="569626" cy="461665"/>
          </a:xfrm>
          <a:prstGeom prst="rect">
            <a:avLst/>
          </a:prstGeom>
          <a:noFill/>
        </p:spPr>
        <p:txBody>
          <a:bodyPr wrap="square" rtlCol="1">
            <a:spAutoFit/>
          </a:bodyPr>
          <a:lstStyle/>
          <a:p>
            <a:pPr algn="ctr" rtl="1"/>
            <a:r>
              <a:rPr lang="fa-IR" sz="2400" dirty="0" smtClean="0">
                <a:latin typeface="Shabnam" panose="020B0603030804020204" pitchFamily="34" charset="-78"/>
                <a:cs typeface="Shabnam" panose="020B0603030804020204" pitchFamily="34" charset="-78"/>
              </a:rPr>
              <a:t>13</a:t>
            </a:r>
            <a:endParaRPr lang="fa-IR" sz="2400" dirty="0">
              <a:latin typeface="Shabnam" panose="020B0603030804020204" pitchFamily="34" charset="-78"/>
              <a:cs typeface="Shabnam" panose="020B0603030804020204" pitchFamily="34" charset="-78"/>
            </a:endParaRPr>
          </a:p>
        </p:txBody>
      </p:sp>
      <p:sp>
        <p:nvSpPr>
          <p:cNvPr id="50" name="TextBox 49">
            <a:extLst>
              <a:ext uri="{FF2B5EF4-FFF2-40B4-BE49-F238E27FC236}">
                <a16:creationId xmlns:a16="http://schemas.microsoft.com/office/drawing/2014/main" xmlns="" id="{0C33BFE7-9525-4600-9E7E-4111DBE7DC87}"/>
              </a:ext>
            </a:extLst>
          </p:cNvPr>
          <p:cNvSpPr txBox="1"/>
          <p:nvPr/>
        </p:nvSpPr>
        <p:spPr>
          <a:xfrm>
            <a:off x="10199726" y="787105"/>
            <a:ext cx="1454407" cy="369332"/>
          </a:xfrm>
          <a:prstGeom prst="rect">
            <a:avLst/>
          </a:prstGeom>
          <a:noFill/>
        </p:spPr>
        <p:txBody>
          <a:bodyPr wrap="square" rtlCol="1">
            <a:spAutoFit/>
          </a:bodyPr>
          <a:lstStyle/>
          <a:p>
            <a:pPr algn="r" rtl="1"/>
            <a:r>
              <a:rPr lang="fa-IR" dirty="0">
                <a:solidFill>
                  <a:schemeClr val="bg1"/>
                </a:solidFill>
                <a:latin typeface="Shabnam" panose="020B0603030804020204" pitchFamily="34" charset="-78"/>
                <a:cs typeface="Shabnam" panose="020B0603030804020204" pitchFamily="34" charset="-78"/>
              </a:rPr>
              <a:t>سرفصـــل‌ها</a:t>
            </a:r>
          </a:p>
        </p:txBody>
      </p:sp>
      <p:pic>
        <p:nvPicPr>
          <p:cNvPr id="54" name="Picture 53">
            <a:extLst>
              <a:ext uri="{FF2B5EF4-FFF2-40B4-BE49-F238E27FC236}">
                <a16:creationId xmlns:a16="http://schemas.microsoft.com/office/drawing/2014/main" xmlns="" id="{129F8331-3C4F-41BB-83DE-0B13D4865AD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193921" y="6445939"/>
            <a:ext cx="390545" cy="425472"/>
          </a:xfrm>
          <a:prstGeom prst="rect">
            <a:avLst/>
          </a:prstGeom>
          <a:ln>
            <a:noFill/>
          </a:ln>
          <a:effectLst>
            <a:outerShdw blurRad="190500" algn="tl" rotWithShape="0">
              <a:srgbClr val="000000">
                <a:alpha val="70000"/>
              </a:srgbClr>
            </a:outerShdw>
          </a:effectLst>
        </p:spPr>
      </p:pic>
      <p:pic>
        <p:nvPicPr>
          <p:cNvPr id="56" name="Picture 55">
            <a:extLst>
              <a:ext uri="{FF2B5EF4-FFF2-40B4-BE49-F238E27FC236}">
                <a16:creationId xmlns:a16="http://schemas.microsoft.com/office/drawing/2014/main" xmlns="" id="{DC64A9BA-C545-44D9-9106-8C903DABD1E5}"/>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3057" y="6449687"/>
            <a:ext cx="390545" cy="425472"/>
          </a:xfrm>
          <a:prstGeom prst="rect">
            <a:avLst/>
          </a:prstGeom>
          <a:ln>
            <a:noFill/>
          </a:ln>
          <a:effectLst>
            <a:outerShdw blurRad="190500" algn="tl" rotWithShape="0">
              <a:srgbClr val="000000">
                <a:alpha val="70000"/>
              </a:srgbClr>
            </a:outerShdw>
          </a:effectLst>
        </p:spPr>
      </p:pic>
      <p:pic>
        <p:nvPicPr>
          <p:cNvPr id="52" name="Picture 51">
            <a:extLst>
              <a:ext uri="{FF2B5EF4-FFF2-40B4-BE49-F238E27FC236}">
                <a16:creationId xmlns:a16="http://schemas.microsoft.com/office/drawing/2014/main" xmlns="" id="{901589AC-6FF4-4762-BC2D-96236FF6A9AE}"/>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42888" y="6344227"/>
            <a:ext cx="9165431" cy="425472"/>
          </a:xfrm>
          <a:prstGeom prst="rect">
            <a:avLst/>
          </a:prstGeom>
          <a:ln>
            <a:noFill/>
          </a:ln>
          <a:effectLst>
            <a:outerShdw blurRad="190500" algn="tl" rotWithShape="0">
              <a:srgbClr val="000000">
                <a:alpha val="70000"/>
              </a:srgbClr>
            </a:outerShdw>
          </a:effectLst>
        </p:spPr>
      </p:pic>
      <p:sp>
        <p:nvSpPr>
          <p:cNvPr id="57" name="TextBox 56">
            <a:extLst>
              <a:ext uri="{FF2B5EF4-FFF2-40B4-BE49-F238E27FC236}">
                <a16:creationId xmlns:a16="http://schemas.microsoft.com/office/drawing/2014/main" xmlns="" id="{FF9C7B08-DB95-454D-9E72-0918E1C1F699}"/>
              </a:ext>
            </a:extLst>
          </p:cNvPr>
          <p:cNvSpPr txBox="1"/>
          <p:nvPr/>
        </p:nvSpPr>
        <p:spPr>
          <a:xfrm>
            <a:off x="10110879" y="1419591"/>
            <a:ext cx="1543254" cy="369332"/>
          </a:xfrm>
          <a:prstGeom prst="rect">
            <a:avLst/>
          </a:prstGeom>
          <a:noFill/>
        </p:spPr>
        <p:txBody>
          <a:bodyPr wrap="square" rtlCol="1">
            <a:spAutoFit/>
          </a:bodyPr>
          <a:lstStyle/>
          <a:p>
            <a:pPr algn="r" rtl="1"/>
            <a:r>
              <a:rPr lang="fa-IR" dirty="0">
                <a:solidFill>
                  <a:schemeClr val="bg1"/>
                </a:solidFill>
                <a:latin typeface="Shabnam" panose="020B0603030804020204" pitchFamily="34" charset="-78"/>
                <a:cs typeface="Shabnam" panose="020B0603030804020204" pitchFamily="34" charset="-78"/>
              </a:rPr>
              <a:t>کلیــــات</a:t>
            </a:r>
          </a:p>
        </p:txBody>
      </p:sp>
      <p:sp>
        <p:nvSpPr>
          <p:cNvPr id="58" name="TextBox 57">
            <a:extLst>
              <a:ext uri="{FF2B5EF4-FFF2-40B4-BE49-F238E27FC236}">
                <a16:creationId xmlns:a16="http://schemas.microsoft.com/office/drawing/2014/main" xmlns="" id="{2BB1FBCD-6F36-41C4-B72F-C909595BBAD5}"/>
              </a:ext>
            </a:extLst>
          </p:cNvPr>
          <p:cNvSpPr txBox="1"/>
          <p:nvPr/>
        </p:nvSpPr>
        <p:spPr>
          <a:xfrm>
            <a:off x="9857134" y="2030624"/>
            <a:ext cx="1796999" cy="369332"/>
          </a:xfrm>
          <a:prstGeom prst="rect">
            <a:avLst/>
          </a:prstGeom>
          <a:noFill/>
        </p:spPr>
        <p:txBody>
          <a:bodyPr wrap="square" rtlCol="1">
            <a:spAutoFit/>
          </a:bodyPr>
          <a:lstStyle/>
          <a:p>
            <a:pPr algn="r" rtl="1"/>
            <a:r>
              <a:rPr lang="fa-IR" dirty="0">
                <a:solidFill>
                  <a:schemeClr val="bg1"/>
                </a:solidFill>
                <a:latin typeface="Shabnam" panose="020B0603030804020204" pitchFamily="34" charset="-78"/>
                <a:cs typeface="Shabnam" panose="020B0603030804020204" pitchFamily="34" charset="-78"/>
              </a:rPr>
              <a:t>پیشینه تحقیق</a:t>
            </a:r>
          </a:p>
        </p:txBody>
      </p:sp>
      <p:sp>
        <p:nvSpPr>
          <p:cNvPr id="59" name="TextBox 58">
            <a:extLst>
              <a:ext uri="{FF2B5EF4-FFF2-40B4-BE49-F238E27FC236}">
                <a16:creationId xmlns:a16="http://schemas.microsoft.com/office/drawing/2014/main" xmlns="" id="{EA941DFC-E764-4291-A85C-951F86163EE9}"/>
              </a:ext>
            </a:extLst>
          </p:cNvPr>
          <p:cNvSpPr txBox="1"/>
          <p:nvPr/>
        </p:nvSpPr>
        <p:spPr>
          <a:xfrm>
            <a:off x="9857134" y="2630992"/>
            <a:ext cx="1796999" cy="369332"/>
          </a:xfrm>
          <a:prstGeom prst="rect">
            <a:avLst/>
          </a:prstGeom>
          <a:noFill/>
        </p:spPr>
        <p:txBody>
          <a:bodyPr wrap="square" rtlCol="1">
            <a:spAutoFit/>
          </a:bodyPr>
          <a:lstStyle/>
          <a:p>
            <a:pPr algn="just" rtl="1"/>
            <a:r>
              <a:rPr lang="fa-IR" dirty="0">
                <a:solidFill>
                  <a:schemeClr val="bg1"/>
                </a:solidFill>
                <a:latin typeface="Shabnam" panose="020B0603030804020204" pitchFamily="34" charset="-78"/>
                <a:cs typeface="Shabnam" panose="020B0603030804020204" pitchFamily="34" charset="-78"/>
              </a:rPr>
              <a:t>روش تحقیق</a:t>
            </a:r>
          </a:p>
        </p:txBody>
      </p:sp>
      <p:sp>
        <p:nvSpPr>
          <p:cNvPr id="60" name="TextBox 59">
            <a:extLst>
              <a:ext uri="{FF2B5EF4-FFF2-40B4-BE49-F238E27FC236}">
                <a16:creationId xmlns:a16="http://schemas.microsoft.com/office/drawing/2014/main" xmlns="" id="{B5EB82EF-E961-4AFF-8269-602870893310}"/>
              </a:ext>
            </a:extLst>
          </p:cNvPr>
          <p:cNvSpPr txBox="1"/>
          <p:nvPr/>
        </p:nvSpPr>
        <p:spPr>
          <a:xfrm>
            <a:off x="9929308" y="3278743"/>
            <a:ext cx="1724825" cy="369332"/>
          </a:xfrm>
          <a:prstGeom prst="rect">
            <a:avLst/>
          </a:prstGeom>
          <a:noFill/>
        </p:spPr>
        <p:txBody>
          <a:bodyPr wrap="square" rtlCol="1">
            <a:spAutoFit/>
          </a:bodyPr>
          <a:lstStyle/>
          <a:p>
            <a:pPr algn="r" rtl="1"/>
            <a:r>
              <a:rPr lang="fa-IR" dirty="0">
                <a:solidFill>
                  <a:schemeClr val="bg1"/>
                </a:solidFill>
                <a:latin typeface="Shabnam" panose="020B0603030804020204" pitchFamily="34" charset="-78"/>
                <a:cs typeface="Shabnam" panose="020B0603030804020204" pitchFamily="34" charset="-78"/>
              </a:rPr>
              <a:t>تجزیه و تحلیل</a:t>
            </a:r>
          </a:p>
        </p:txBody>
      </p:sp>
      <p:sp>
        <p:nvSpPr>
          <p:cNvPr id="61" name="TextBox 60">
            <a:extLst>
              <a:ext uri="{FF2B5EF4-FFF2-40B4-BE49-F238E27FC236}">
                <a16:creationId xmlns:a16="http://schemas.microsoft.com/office/drawing/2014/main" xmlns="" id="{787F05C4-40B4-4FB6-BD93-6B291E24770E}"/>
              </a:ext>
            </a:extLst>
          </p:cNvPr>
          <p:cNvSpPr txBox="1"/>
          <p:nvPr/>
        </p:nvSpPr>
        <p:spPr>
          <a:xfrm>
            <a:off x="9857134" y="3910689"/>
            <a:ext cx="1804058" cy="369332"/>
          </a:xfrm>
          <a:prstGeom prst="rect">
            <a:avLst/>
          </a:prstGeom>
          <a:noFill/>
        </p:spPr>
        <p:txBody>
          <a:bodyPr wrap="square" rtlCol="1">
            <a:spAutoFit/>
          </a:bodyPr>
          <a:lstStyle/>
          <a:p>
            <a:pPr algn="r" rtl="1"/>
            <a:r>
              <a:rPr lang="fa-IR" dirty="0">
                <a:solidFill>
                  <a:schemeClr val="bg1"/>
                </a:solidFill>
                <a:latin typeface="Shabnam" panose="020B0603030804020204" pitchFamily="34" charset="-78"/>
                <a:cs typeface="Shabnam" panose="020B0603030804020204" pitchFamily="34" charset="-78"/>
              </a:rPr>
              <a:t>نتیجه گیری</a:t>
            </a:r>
          </a:p>
        </p:txBody>
      </p:sp>
      <p:sp>
        <p:nvSpPr>
          <p:cNvPr id="62" name="TextBox 61">
            <a:extLst>
              <a:ext uri="{FF2B5EF4-FFF2-40B4-BE49-F238E27FC236}">
                <a16:creationId xmlns:a16="http://schemas.microsoft.com/office/drawing/2014/main" xmlns="" id="{652DAC5F-3D91-4A30-98B6-2F48D98290D8}"/>
              </a:ext>
            </a:extLst>
          </p:cNvPr>
          <p:cNvSpPr txBox="1"/>
          <p:nvPr/>
        </p:nvSpPr>
        <p:spPr>
          <a:xfrm>
            <a:off x="9857134" y="4539466"/>
            <a:ext cx="1796999" cy="369332"/>
          </a:xfrm>
          <a:prstGeom prst="rect">
            <a:avLst/>
          </a:prstGeom>
          <a:noFill/>
        </p:spPr>
        <p:txBody>
          <a:bodyPr wrap="square" rtlCol="1">
            <a:spAutoFit/>
          </a:bodyPr>
          <a:lstStyle/>
          <a:p>
            <a:pPr algn="r" rtl="1"/>
            <a:r>
              <a:rPr lang="fa-IR" dirty="0">
                <a:solidFill>
                  <a:schemeClr val="bg1"/>
                </a:solidFill>
                <a:latin typeface="Shabnam" panose="020B0603030804020204" pitchFamily="34" charset="-78"/>
                <a:cs typeface="Shabnam" panose="020B0603030804020204" pitchFamily="34" charset="-78"/>
              </a:rPr>
              <a:t>پیشنهادات</a:t>
            </a:r>
          </a:p>
        </p:txBody>
      </p:sp>
      <p:pic>
        <p:nvPicPr>
          <p:cNvPr id="68" name="Picture 67">
            <a:extLst>
              <a:ext uri="{FF2B5EF4-FFF2-40B4-BE49-F238E27FC236}">
                <a16:creationId xmlns:a16="http://schemas.microsoft.com/office/drawing/2014/main" xmlns="" id="{37C09D06-66F7-4A47-81E6-A10C501D1CC2}"/>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1758861" y="763564"/>
            <a:ext cx="360000" cy="360000"/>
          </a:xfrm>
          <a:prstGeom prst="rect">
            <a:avLst/>
          </a:prstGeom>
        </p:spPr>
      </p:pic>
      <p:pic>
        <p:nvPicPr>
          <p:cNvPr id="70" name="Picture 69">
            <a:extLst>
              <a:ext uri="{FF2B5EF4-FFF2-40B4-BE49-F238E27FC236}">
                <a16:creationId xmlns:a16="http://schemas.microsoft.com/office/drawing/2014/main" xmlns="" id="{99EAEDD8-4D8E-4C96-9B8A-740F938304A2}"/>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1781182" y="1390515"/>
            <a:ext cx="324000" cy="324000"/>
          </a:xfrm>
          <a:prstGeom prst="rect">
            <a:avLst/>
          </a:prstGeom>
        </p:spPr>
      </p:pic>
      <p:pic>
        <p:nvPicPr>
          <p:cNvPr id="72" name="Picture 71">
            <a:extLst>
              <a:ext uri="{FF2B5EF4-FFF2-40B4-BE49-F238E27FC236}">
                <a16:creationId xmlns:a16="http://schemas.microsoft.com/office/drawing/2014/main" xmlns="" id="{4804987D-0412-46A9-BE64-51E1A9923918}"/>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1737678" y="1982515"/>
            <a:ext cx="396000" cy="396000"/>
          </a:xfrm>
          <a:prstGeom prst="rect">
            <a:avLst/>
          </a:prstGeom>
        </p:spPr>
      </p:pic>
      <p:pic>
        <p:nvPicPr>
          <p:cNvPr id="74" name="Picture 73">
            <a:extLst>
              <a:ext uri="{FF2B5EF4-FFF2-40B4-BE49-F238E27FC236}">
                <a16:creationId xmlns:a16="http://schemas.microsoft.com/office/drawing/2014/main" xmlns="" id="{9AD2D3E9-1FAC-442A-8FA2-A4CC86BD657B}"/>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11767930" y="2618429"/>
            <a:ext cx="360000" cy="360000"/>
          </a:xfrm>
          <a:prstGeom prst="rect">
            <a:avLst/>
          </a:prstGeom>
        </p:spPr>
      </p:pic>
      <p:pic>
        <p:nvPicPr>
          <p:cNvPr id="76" name="Picture 75">
            <a:extLst>
              <a:ext uri="{FF2B5EF4-FFF2-40B4-BE49-F238E27FC236}">
                <a16:creationId xmlns:a16="http://schemas.microsoft.com/office/drawing/2014/main" xmlns="" id="{34F1E489-46A1-48EE-802A-701AC812F93C}"/>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11728174" y="3203890"/>
            <a:ext cx="432000" cy="432000"/>
          </a:xfrm>
          <a:prstGeom prst="rect">
            <a:avLst/>
          </a:prstGeom>
        </p:spPr>
      </p:pic>
      <p:pic>
        <p:nvPicPr>
          <p:cNvPr id="78" name="Picture 77">
            <a:extLst>
              <a:ext uri="{FF2B5EF4-FFF2-40B4-BE49-F238E27FC236}">
                <a16:creationId xmlns:a16="http://schemas.microsoft.com/office/drawing/2014/main" xmlns="" id="{1431EC22-BB69-4A3A-BAA7-112B04520CF8}"/>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11720120" y="3847378"/>
            <a:ext cx="432000" cy="432000"/>
          </a:xfrm>
          <a:prstGeom prst="rect">
            <a:avLst/>
          </a:prstGeom>
        </p:spPr>
      </p:pic>
      <p:pic>
        <p:nvPicPr>
          <p:cNvPr id="80" name="Picture 79">
            <a:extLst>
              <a:ext uri="{FF2B5EF4-FFF2-40B4-BE49-F238E27FC236}">
                <a16:creationId xmlns:a16="http://schemas.microsoft.com/office/drawing/2014/main" xmlns="" id="{B09C53B8-57BB-4F22-A0A4-D83530C2F3EF}"/>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11713365" y="4463546"/>
            <a:ext cx="432000" cy="432000"/>
          </a:xfrm>
          <a:prstGeom prst="rect">
            <a:avLst/>
          </a:prstGeom>
        </p:spPr>
      </p:pic>
      <p:sp>
        <p:nvSpPr>
          <p:cNvPr id="83" name="TextBox 82">
            <a:extLst>
              <a:ext uri="{FF2B5EF4-FFF2-40B4-BE49-F238E27FC236}">
                <a16:creationId xmlns:a16="http://schemas.microsoft.com/office/drawing/2014/main" xmlns="" id="{20C28120-B82F-4647-8414-C9632A27ECC3}"/>
              </a:ext>
            </a:extLst>
          </p:cNvPr>
          <p:cNvSpPr txBox="1"/>
          <p:nvPr/>
        </p:nvSpPr>
        <p:spPr>
          <a:xfrm>
            <a:off x="5628651" y="6439594"/>
            <a:ext cx="3379529" cy="338554"/>
          </a:xfrm>
          <a:prstGeom prst="rect">
            <a:avLst/>
          </a:prstGeom>
          <a:noFill/>
        </p:spPr>
        <p:txBody>
          <a:bodyPr wrap="square" rtlCol="1">
            <a:spAutoFit/>
          </a:bodyPr>
          <a:lstStyle/>
          <a:p>
            <a:pPr algn="r" rtl="1"/>
            <a:r>
              <a:rPr lang="fa-IR" sz="1600" dirty="0">
                <a:solidFill>
                  <a:schemeClr val="bg1"/>
                </a:solidFill>
                <a:effectLst>
                  <a:outerShdw blurRad="38100" dist="38100" dir="2700000" algn="tl">
                    <a:srgbClr val="000000">
                      <a:alpha val="43137"/>
                    </a:srgbClr>
                  </a:outerShdw>
                </a:effectLst>
                <a:latin typeface="Shabnam" panose="020B0603030804020204" pitchFamily="34" charset="-78"/>
                <a:cs typeface="Shabnam" panose="020B0603030804020204" pitchFamily="34" charset="-78"/>
              </a:rPr>
              <a:t>دانشجو: </a:t>
            </a:r>
            <a:r>
              <a:rPr lang="fa-IR" sz="1600" b="1" dirty="0">
                <a:solidFill>
                  <a:srgbClr val="AB176C"/>
                </a:solidFill>
                <a:latin typeface="Shabnam" panose="020B0603030804020204" pitchFamily="34" charset="-78"/>
                <a:cs typeface="B Nazanin" pitchFamily="2" charset="-78"/>
              </a:rPr>
              <a:t>حمید باصولی </a:t>
            </a:r>
            <a:endParaRPr lang="fa-IR" sz="1600" dirty="0">
              <a:solidFill>
                <a:schemeClr val="bg1"/>
              </a:solidFill>
              <a:latin typeface="Shabnam" panose="020B0603030804020204" pitchFamily="34" charset="-78"/>
              <a:cs typeface="Shabnam" panose="020B0603030804020204" pitchFamily="34" charset="-78"/>
            </a:endParaRPr>
          </a:p>
        </p:txBody>
      </p:sp>
      <p:sp>
        <p:nvSpPr>
          <p:cNvPr id="85" name="TextBox 84">
            <a:extLst>
              <a:ext uri="{FF2B5EF4-FFF2-40B4-BE49-F238E27FC236}">
                <a16:creationId xmlns:a16="http://schemas.microsoft.com/office/drawing/2014/main" xmlns="" id="{0CA4C4E3-591D-49E6-9947-85C5CBA27B42}"/>
              </a:ext>
            </a:extLst>
          </p:cNvPr>
          <p:cNvSpPr txBox="1"/>
          <p:nvPr/>
        </p:nvSpPr>
        <p:spPr>
          <a:xfrm>
            <a:off x="463603" y="6416151"/>
            <a:ext cx="3684328" cy="338554"/>
          </a:xfrm>
          <a:prstGeom prst="rect">
            <a:avLst/>
          </a:prstGeom>
          <a:noFill/>
        </p:spPr>
        <p:txBody>
          <a:bodyPr wrap="square" rtlCol="1">
            <a:spAutoFit/>
          </a:bodyPr>
          <a:lstStyle/>
          <a:p>
            <a:pPr algn="r" rtl="1"/>
            <a:r>
              <a:rPr lang="fa-IR" sz="1600" dirty="0" smtClean="0">
                <a:solidFill>
                  <a:schemeClr val="bg1"/>
                </a:solidFill>
                <a:effectLst>
                  <a:outerShdw blurRad="38100" dist="38100" dir="2700000" algn="tl">
                    <a:srgbClr val="000000">
                      <a:alpha val="43137"/>
                    </a:srgbClr>
                  </a:outerShdw>
                </a:effectLst>
                <a:latin typeface="Shabnam" panose="020B0603030804020204" pitchFamily="34" charset="-78"/>
                <a:cs typeface="Shabnam" panose="020B0603030804020204" pitchFamily="34" charset="-78"/>
              </a:rPr>
              <a:t>استاد راهنما: </a:t>
            </a:r>
            <a:r>
              <a:rPr lang="fa-IR" sz="1600" b="1" dirty="0">
                <a:solidFill>
                  <a:srgbClr val="7030A0"/>
                </a:solidFill>
                <a:cs typeface="B Nazanin" pitchFamily="2" charset="-78"/>
              </a:rPr>
              <a:t>دکتر مهدی تنها زیارتی </a:t>
            </a:r>
            <a:endParaRPr lang="fa-IR" sz="1600" dirty="0">
              <a:solidFill>
                <a:schemeClr val="bg1"/>
              </a:solidFill>
              <a:latin typeface="Shabnam" panose="020B0603030804020204" pitchFamily="34" charset="-78"/>
              <a:cs typeface="Shabnam" panose="020B0603030804020204" pitchFamily="34" charset="-78"/>
            </a:endParaRPr>
          </a:p>
        </p:txBody>
      </p:sp>
      <p:sp>
        <p:nvSpPr>
          <p:cNvPr id="86" name="TextBox 85">
            <a:extLst>
              <a:ext uri="{FF2B5EF4-FFF2-40B4-BE49-F238E27FC236}">
                <a16:creationId xmlns:a16="http://schemas.microsoft.com/office/drawing/2014/main" xmlns="" id="{AA5BE37A-B8E8-4EA2-B7D7-3929A7C5AC57}"/>
              </a:ext>
            </a:extLst>
          </p:cNvPr>
          <p:cNvSpPr txBox="1"/>
          <p:nvPr/>
        </p:nvSpPr>
        <p:spPr>
          <a:xfrm>
            <a:off x="10505931" y="6361388"/>
            <a:ext cx="940906" cy="369332"/>
          </a:xfrm>
          <a:prstGeom prst="rect">
            <a:avLst/>
          </a:prstGeom>
          <a:noFill/>
        </p:spPr>
        <p:txBody>
          <a:bodyPr wrap="square" rtlCol="1">
            <a:spAutoFit/>
          </a:bodyPr>
          <a:lstStyle/>
          <a:p>
            <a:pPr algn="ctr" rtl="1"/>
            <a:r>
              <a:rPr lang="fa-IR" b="1" dirty="0">
                <a:latin typeface="Shabnam" panose="020B0603030804020204" pitchFamily="34" charset="-78"/>
                <a:cs typeface="Shabnam" panose="020B0603030804020204" pitchFamily="34" charset="-78"/>
              </a:rPr>
              <a:t>صفحه</a:t>
            </a:r>
          </a:p>
        </p:txBody>
      </p:sp>
      <p:grpSp>
        <p:nvGrpSpPr>
          <p:cNvPr id="55" name="Group 10">
            <a:extLst>
              <a:ext uri="{FF2B5EF4-FFF2-40B4-BE49-F238E27FC236}">
                <a16:creationId xmlns:a16="http://schemas.microsoft.com/office/drawing/2014/main" xmlns="" id="{CFAF121D-84C7-4D86-ADD0-C5FB39834E26}"/>
              </a:ext>
            </a:extLst>
          </p:cNvPr>
          <p:cNvGrpSpPr/>
          <p:nvPr/>
        </p:nvGrpSpPr>
        <p:grpSpPr>
          <a:xfrm rot="10800000">
            <a:off x="9196819" y="93076"/>
            <a:ext cx="406024" cy="590699"/>
            <a:chOff x="2209800" y="2190750"/>
            <a:chExt cx="1600200" cy="1295400"/>
          </a:xfrm>
        </p:grpSpPr>
        <p:sp>
          <p:nvSpPr>
            <p:cNvPr id="75" name="Chevron 45">
              <a:extLst>
                <a:ext uri="{FF2B5EF4-FFF2-40B4-BE49-F238E27FC236}">
                  <a16:creationId xmlns:a16="http://schemas.microsoft.com/office/drawing/2014/main" xmlns="" id="{3742984A-8D6D-4468-8138-D957E3E14764}"/>
                </a:ext>
              </a:extLst>
            </p:cNvPr>
            <p:cNvSpPr/>
            <p:nvPr/>
          </p:nvSpPr>
          <p:spPr bwMode="auto">
            <a:xfrm>
              <a:off x="2209800" y="2343150"/>
              <a:ext cx="990600" cy="990600"/>
            </a:xfrm>
            <a:prstGeom prst="chevron">
              <a:avLst/>
            </a:prstGeom>
            <a:solidFill>
              <a:srgbClr val="86B47C"/>
            </a:solidFill>
            <a:ln w="9525">
              <a:noFill/>
              <a:round/>
              <a:headEnd/>
              <a:tailEnd/>
            </a:ln>
          </p:spPr>
          <p:txBody>
            <a:bodyPr vert="horz" wrap="square" lIns="121920" tIns="60960" rIns="121920" bIns="60960" numCol="1" rtlCol="0" anchor="t" anchorCtr="0" compatLnSpc="1">
              <a:prstTxWarp prst="textNoShape">
                <a:avLst/>
              </a:prstTxWarp>
            </a:bodyPr>
            <a:lstStyle/>
            <a:p>
              <a:pPr marL="0" marR="0" lvl="0" indent="0" algn="ctr" defTabSz="1375467" eaLnBrk="1" fontAlgn="auto" latinLnBrk="0" hangingPunct="1">
                <a:lnSpc>
                  <a:spcPct val="100000"/>
                </a:lnSpc>
                <a:spcBef>
                  <a:spcPts val="0"/>
                </a:spcBef>
                <a:spcAft>
                  <a:spcPts val="0"/>
                </a:spcAft>
                <a:buClrTx/>
                <a:buSzTx/>
                <a:buFontTx/>
                <a:buNone/>
                <a:tabLst/>
                <a:defRPr/>
              </a:pPr>
              <a:endParaRPr kumimoji="0" lang="en-US" sz="2667" b="0" i="0" u="none" strike="noStrike" kern="0" cap="none" spc="0" normalizeH="0" baseline="0" noProof="0">
                <a:ln>
                  <a:noFill/>
                </a:ln>
                <a:solidFill>
                  <a:srgbClr val="262626"/>
                </a:solidFill>
                <a:effectLst/>
                <a:uLnTx/>
                <a:uFillTx/>
                <a:latin typeface="Shabnam" panose="020B0603030804020204" pitchFamily="34" charset="-78"/>
                <a:cs typeface="Shabnam" panose="020B0603030804020204" pitchFamily="34" charset="-78"/>
              </a:endParaRPr>
            </a:p>
          </p:txBody>
        </p:sp>
        <p:sp>
          <p:nvSpPr>
            <p:cNvPr id="77" name="Chevron 46">
              <a:extLst>
                <a:ext uri="{FF2B5EF4-FFF2-40B4-BE49-F238E27FC236}">
                  <a16:creationId xmlns:a16="http://schemas.microsoft.com/office/drawing/2014/main" xmlns="" id="{FD84C5EA-25DC-48AA-A9F6-800FC7EE83D0}"/>
                </a:ext>
              </a:extLst>
            </p:cNvPr>
            <p:cNvSpPr/>
            <p:nvPr/>
          </p:nvSpPr>
          <p:spPr bwMode="auto">
            <a:xfrm>
              <a:off x="2514600" y="2190750"/>
              <a:ext cx="1295400" cy="1295400"/>
            </a:xfrm>
            <a:prstGeom prst="chevron">
              <a:avLst/>
            </a:prstGeom>
            <a:solidFill>
              <a:srgbClr val="469094"/>
            </a:solidFill>
            <a:ln w="9525">
              <a:noFill/>
              <a:round/>
              <a:headEnd/>
              <a:tailEnd/>
            </a:ln>
          </p:spPr>
          <p:txBody>
            <a:bodyPr vert="horz" wrap="square" lIns="121920" tIns="60960" rIns="121920" bIns="60960" numCol="1" rtlCol="0" anchor="t" anchorCtr="0" compatLnSpc="1">
              <a:prstTxWarp prst="textNoShape">
                <a:avLst/>
              </a:prstTxWarp>
            </a:bodyPr>
            <a:lstStyle/>
            <a:p>
              <a:pPr marL="0" marR="0" lvl="0" indent="0" algn="ctr" defTabSz="1375467" eaLnBrk="1" fontAlgn="auto" latinLnBrk="0" hangingPunct="1">
                <a:lnSpc>
                  <a:spcPct val="100000"/>
                </a:lnSpc>
                <a:spcBef>
                  <a:spcPts val="0"/>
                </a:spcBef>
                <a:spcAft>
                  <a:spcPts val="0"/>
                </a:spcAft>
                <a:buClrTx/>
                <a:buSzTx/>
                <a:buFontTx/>
                <a:buNone/>
                <a:tabLst/>
                <a:defRPr/>
              </a:pPr>
              <a:endParaRPr kumimoji="0" lang="en-US" sz="2667" b="0" i="0" u="none" strike="noStrike" kern="0" cap="none" spc="0" normalizeH="0" baseline="0" noProof="0">
                <a:ln>
                  <a:noFill/>
                </a:ln>
                <a:solidFill>
                  <a:srgbClr val="262626"/>
                </a:solidFill>
                <a:effectLst/>
                <a:uLnTx/>
                <a:uFillTx/>
                <a:latin typeface="Shabnam" panose="020B0603030804020204" pitchFamily="34" charset="-78"/>
                <a:cs typeface="Shabnam" panose="020B0603030804020204" pitchFamily="34" charset="-78"/>
              </a:endParaRPr>
            </a:p>
          </p:txBody>
        </p:sp>
      </p:grpSp>
      <p:sp>
        <p:nvSpPr>
          <p:cNvPr id="14" name="TextBox 13">
            <a:extLst>
              <a:ext uri="{FF2B5EF4-FFF2-40B4-BE49-F238E27FC236}">
                <a16:creationId xmlns:a16="http://schemas.microsoft.com/office/drawing/2014/main" xmlns="" id="{50A5B14D-D995-475F-8BBA-7DD06D6B9C6F}"/>
              </a:ext>
            </a:extLst>
          </p:cNvPr>
          <p:cNvSpPr txBox="1"/>
          <p:nvPr/>
        </p:nvSpPr>
        <p:spPr>
          <a:xfrm>
            <a:off x="5628651" y="228361"/>
            <a:ext cx="3588041" cy="400110"/>
          </a:xfrm>
          <a:prstGeom prst="rect">
            <a:avLst/>
          </a:prstGeom>
          <a:noFill/>
        </p:spPr>
        <p:txBody>
          <a:bodyPr wrap="square" rtlCol="1">
            <a:spAutoFit/>
          </a:bodyPr>
          <a:lstStyle/>
          <a:p>
            <a:pPr algn="r" rtl="1"/>
            <a:r>
              <a:rPr lang="fa-IR" sz="2000" b="1" dirty="0" smtClean="0">
                <a:latin typeface="Shabnam" panose="020B0603030804020204" pitchFamily="34" charset="-78"/>
                <a:cs typeface="Shabnam" panose="020B0603030804020204" pitchFamily="34" charset="-78"/>
              </a:rPr>
              <a:t>ابزار گرد اوری اطلاعات </a:t>
            </a:r>
            <a:endParaRPr lang="fa-IR" sz="2000" b="1" dirty="0">
              <a:latin typeface="Shabnam" panose="020B0603030804020204" pitchFamily="34" charset="-78"/>
              <a:cs typeface="Shabnam" panose="020B0603030804020204" pitchFamily="34" charset="-78"/>
            </a:endParaRPr>
          </a:p>
        </p:txBody>
      </p:sp>
      <p:sp>
        <p:nvSpPr>
          <p:cNvPr id="2" name="Rectangle: Rounded Corners 1">
            <a:extLst>
              <a:ext uri="{FF2B5EF4-FFF2-40B4-BE49-F238E27FC236}">
                <a16:creationId xmlns:a16="http://schemas.microsoft.com/office/drawing/2014/main" xmlns="" id="{B17FC4C6-5BFD-4EC1-BF10-1DDF3239CED2}"/>
              </a:ext>
            </a:extLst>
          </p:cNvPr>
          <p:cNvSpPr/>
          <p:nvPr/>
        </p:nvSpPr>
        <p:spPr>
          <a:xfrm>
            <a:off x="9782184" y="3134965"/>
            <a:ext cx="2498711" cy="608492"/>
          </a:xfrm>
          <a:prstGeom prst="roundRect">
            <a:avLst/>
          </a:prstGeom>
          <a:noFill/>
          <a:ln>
            <a:solidFill>
              <a:srgbClr val="FFFF00"/>
            </a:solidFill>
            <a:prstDash val="sysDot"/>
          </a:ln>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dirty="0">
              <a:latin typeface="Shabnam" panose="020B0603030804020204" pitchFamily="34" charset="-78"/>
              <a:cs typeface="Shabnam" panose="020B0603030804020204" pitchFamily="34" charset="-78"/>
            </a:endParaRPr>
          </a:p>
        </p:txBody>
      </p:sp>
      <p:grpSp>
        <p:nvGrpSpPr>
          <p:cNvPr id="66" name="Group 65">
            <a:extLst>
              <a:ext uri="{FF2B5EF4-FFF2-40B4-BE49-F238E27FC236}">
                <a16:creationId xmlns:a16="http://schemas.microsoft.com/office/drawing/2014/main" xmlns="" id="{4AC879C3-22C6-4FC7-93E9-0B462C02939C}"/>
              </a:ext>
            </a:extLst>
          </p:cNvPr>
          <p:cNvGrpSpPr/>
          <p:nvPr/>
        </p:nvGrpSpPr>
        <p:grpSpPr>
          <a:xfrm flipH="1">
            <a:off x="1627910" y="977086"/>
            <a:ext cx="8001481" cy="914400"/>
            <a:chOff x="1703147" y="2172661"/>
            <a:chExt cx="6551853" cy="914400"/>
          </a:xfrm>
        </p:grpSpPr>
        <p:sp>
          <p:nvSpPr>
            <p:cNvPr id="67" name="Rectangle 66">
              <a:extLst>
                <a:ext uri="{FF2B5EF4-FFF2-40B4-BE49-F238E27FC236}">
                  <a16:creationId xmlns:a16="http://schemas.microsoft.com/office/drawing/2014/main" xmlns="" id="{42BF56FB-6CE6-4ADE-B75B-E1C4C038B362}"/>
                </a:ext>
              </a:extLst>
            </p:cNvPr>
            <p:cNvSpPr/>
            <p:nvPr/>
          </p:nvSpPr>
          <p:spPr>
            <a:xfrm>
              <a:off x="1703147" y="2172661"/>
              <a:ext cx="6551853" cy="914400"/>
            </a:xfrm>
            <a:prstGeom prst="rect">
              <a:avLst/>
            </a:prstGeom>
            <a:gradFill flip="none" rotWithShape="1">
              <a:gsLst>
                <a:gs pos="20000">
                  <a:srgbClr val="FFFFFF">
                    <a:lumMod val="85000"/>
                  </a:srgbClr>
                </a:gs>
                <a:gs pos="100000">
                  <a:srgbClr val="FFFFFF">
                    <a:lumMod val="95000"/>
                  </a:srgbClr>
                </a:gs>
              </a:gsLst>
              <a:lin ang="0" scaled="1"/>
              <a:tileRect/>
            </a:gradFill>
            <a:ln w="12700" cap="flat" cmpd="sng" algn="ctr">
              <a:noFill/>
              <a:prstDash val="solid"/>
              <a:miter lim="800000"/>
            </a:ln>
            <a:effectLst/>
          </p:spPr>
          <p:txBody>
            <a:bodyPr rtlCol="0" anchor="ctr"/>
            <a:lstStyle/>
            <a:p>
              <a:pPr algn="ctr">
                <a:defRPr/>
              </a:pPr>
              <a:endParaRPr lang="en-GB" kern="0">
                <a:solidFill>
                  <a:srgbClr val="FFFFFF"/>
                </a:solidFill>
                <a:latin typeface="Shabnam" panose="020B0603030804020204" pitchFamily="34" charset="-78"/>
                <a:cs typeface="Shabnam" panose="020B0603030804020204" pitchFamily="34" charset="-78"/>
              </a:endParaRPr>
            </a:p>
          </p:txBody>
        </p:sp>
        <p:sp>
          <p:nvSpPr>
            <p:cNvPr id="69" name="Pentagon 42">
              <a:extLst>
                <a:ext uri="{FF2B5EF4-FFF2-40B4-BE49-F238E27FC236}">
                  <a16:creationId xmlns:a16="http://schemas.microsoft.com/office/drawing/2014/main" xmlns="" id="{38BD38A3-5329-4D38-B7F2-E5E154EDF6B3}"/>
                </a:ext>
              </a:extLst>
            </p:cNvPr>
            <p:cNvSpPr/>
            <p:nvPr/>
          </p:nvSpPr>
          <p:spPr>
            <a:xfrm>
              <a:off x="1703147" y="2172661"/>
              <a:ext cx="978408" cy="914400"/>
            </a:xfrm>
            <a:prstGeom prst="homePlate">
              <a:avLst>
                <a:gd name="adj" fmla="val 24603"/>
              </a:avLst>
            </a:prstGeom>
            <a:solidFill>
              <a:srgbClr val="15A1C8"/>
            </a:solidFill>
            <a:ln w="12700" cap="flat" cmpd="sng" algn="ctr">
              <a:noFill/>
              <a:prstDash val="solid"/>
              <a:miter lim="800000"/>
            </a:ln>
            <a:effectLst/>
          </p:spPr>
          <p:txBody>
            <a:bodyPr rtlCol="0" anchor="ctr"/>
            <a:lstStyle/>
            <a:p>
              <a:pPr algn="ctr">
                <a:defRPr/>
              </a:pPr>
              <a:r>
                <a:rPr lang="fa-IR" sz="2800" b="1" kern="0" dirty="0" smtClean="0">
                  <a:solidFill>
                    <a:srgbClr val="FFFFFF"/>
                  </a:solidFill>
                  <a:latin typeface="Shabnam" panose="020B0603030804020204" pitchFamily="34" charset="-78"/>
                  <a:cs typeface="Shabnam" panose="020B0603030804020204" pitchFamily="34" charset="-78"/>
                </a:rPr>
                <a:t>1- </a:t>
              </a:r>
              <a:r>
                <a:rPr lang="en-US" sz="2800" b="1" kern="0" dirty="0" smtClean="0">
                  <a:solidFill>
                    <a:srgbClr val="FFFFFF"/>
                  </a:solidFill>
                  <a:latin typeface="Shabnam" panose="020B0603030804020204" pitchFamily="34" charset="-78"/>
                  <a:cs typeface="Shabnam" panose="020B0603030804020204" pitchFamily="34" charset="-78"/>
                </a:rPr>
                <a:t> </a:t>
              </a:r>
              <a:endParaRPr lang="en-GB" sz="2800" b="1" kern="0" dirty="0">
                <a:solidFill>
                  <a:srgbClr val="FFFFFF"/>
                </a:solidFill>
                <a:latin typeface="Shabnam" panose="020B0603030804020204" pitchFamily="34" charset="-78"/>
                <a:cs typeface="Shabnam" panose="020B0603030804020204" pitchFamily="34" charset="-78"/>
              </a:endParaRPr>
            </a:p>
          </p:txBody>
        </p:sp>
      </p:grpSp>
      <p:grpSp>
        <p:nvGrpSpPr>
          <p:cNvPr id="71" name="Group 70">
            <a:extLst>
              <a:ext uri="{FF2B5EF4-FFF2-40B4-BE49-F238E27FC236}">
                <a16:creationId xmlns:a16="http://schemas.microsoft.com/office/drawing/2014/main" xmlns="" id="{E058DC7E-96F1-46CA-88FE-13F8926B2F88}"/>
              </a:ext>
            </a:extLst>
          </p:cNvPr>
          <p:cNvGrpSpPr/>
          <p:nvPr/>
        </p:nvGrpSpPr>
        <p:grpSpPr>
          <a:xfrm flipH="1">
            <a:off x="738946" y="1950474"/>
            <a:ext cx="8890445" cy="2112902"/>
            <a:chOff x="1683523" y="3096004"/>
            <a:chExt cx="6571478" cy="1237685"/>
          </a:xfrm>
        </p:grpSpPr>
        <p:sp>
          <p:nvSpPr>
            <p:cNvPr id="79" name="Rectangle 78">
              <a:extLst>
                <a:ext uri="{FF2B5EF4-FFF2-40B4-BE49-F238E27FC236}">
                  <a16:creationId xmlns:a16="http://schemas.microsoft.com/office/drawing/2014/main" xmlns="" id="{34EBD32C-0AA0-43DD-B3C4-A028B2EF1294}"/>
                </a:ext>
              </a:extLst>
            </p:cNvPr>
            <p:cNvSpPr/>
            <p:nvPr/>
          </p:nvSpPr>
          <p:spPr>
            <a:xfrm>
              <a:off x="1703148" y="3096004"/>
              <a:ext cx="6551853" cy="1237685"/>
            </a:xfrm>
            <a:prstGeom prst="rect">
              <a:avLst/>
            </a:prstGeom>
            <a:gradFill flip="none" rotWithShape="1">
              <a:gsLst>
                <a:gs pos="20000">
                  <a:srgbClr val="FFFFFF">
                    <a:lumMod val="85000"/>
                  </a:srgbClr>
                </a:gs>
                <a:gs pos="100000">
                  <a:srgbClr val="FFFFFF">
                    <a:lumMod val="95000"/>
                  </a:srgbClr>
                </a:gs>
              </a:gsLst>
              <a:lin ang="0" scaled="1"/>
              <a:tileRect/>
            </a:gradFill>
            <a:ln w="12700" cap="flat" cmpd="sng" algn="ctr">
              <a:noFill/>
              <a:prstDash val="solid"/>
              <a:miter lim="800000"/>
            </a:ln>
            <a:effectLst/>
          </p:spPr>
          <p:txBody>
            <a:bodyPr rtlCol="0" anchor="ctr"/>
            <a:lstStyle/>
            <a:p>
              <a:pPr algn="ctr">
                <a:defRPr/>
              </a:pPr>
              <a:endParaRPr lang="en-GB" kern="0">
                <a:solidFill>
                  <a:srgbClr val="FFFFFF"/>
                </a:solidFill>
                <a:latin typeface="Shabnam" panose="020B0603030804020204" pitchFamily="34" charset="-78"/>
                <a:cs typeface="Shabnam" panose="020B0603030804020204" pitchFamily="34" charset="-78"/>
              </a:endParaRPr>
            </a:p>
          </p:txBody>
        </p:sp>
        <p:sp>
          <p:nvSpPr>
            <p:cNvPr id="81" name="Pentagon 43">
              <a:extLst>
                <a:ext uri="{FF2B5EF4-FFF2-40B4-BE49-F238E27FC236}">
                  <a16:creationId xmlns:a16="http://schemas.microsoft.com/office/drawing/2014/main" xmlns="" id="{EA349002-66DF-4242-9061-859D7D4BD84F}"/>
                </a:ext>
              </a:extLst>
            </p:cNvPr>
            <p:cNvSpPr/>
            <p:nvPr/>
          </p:nvSpPr>
          <p:spPr>
            <a:xfrm>
              <a:off x="1683523" y="3542452"/>
              <a:ext cx="865709" cy="575544"/>
            </a:xfrm>
            <a:prstGeom prst="homePlate">
              <a:avLst>
                <a:gd name="adj" fmla="val 24603"/>
              </a:avLst>
            </a:prstGeom>
            <a:solidFill>
              <a:srgbClr val="FFC000"/>
            </a:solidFill>
            <a:ln w="12700" cap="flat" cmpd="sng" algn="ctr">
              <a:noFill/>
              <a:prstDash val="solid"/>
              <a:miter lim="800000"/>
            </a:ln>
            <a:effectLst/>
          </p:spPr>
          <p:txBody>
            <a:bodyPr rtlCol="0" anchor="ctr"/>
            <a:lstStyle/>
            <a:p>
              <a:pPr algn="ctr">
                <a:defRPr/>
              </a:pPr>
              <a:r>
                <a:rPr lang="fa-IR" sz="2800" b="1" kern="0" dirty="0" smtClean="0">
                  <a:solidFill>
                    <a:srgbClr val="FFFFFF"/>
                  </a:solidFill>
                  <a:latin typeface="Shabnam" panose="020B0603030804020204" pitchFamily="34" charset="-78"/>
                  <a:cs typeface="Shabnam" panose="020B0603030804020204" pitchFamily="34" charset="-78"/>
                </a:rPr>
                <a:t>2- </a:t>
              </a:r>
              <a:r>
                <a:rPr lang="en-US" sz="2800" b="1" kern="0" dirty="0" smtClean="0">
                  <a:solidFill>
                    <a:srgbClr val="FFFFFF"/>
                  </a:solidFill>
                  <a:latin typeface="Shabnam" panose="020B0603030804020204" pitchFamily="34" charset="-78"/>
                  <a:cs typeface="Shabnam" panose="020B0603030804020204" pitchFamily="34" charset="-78"/>
                </a:rPr>
                <a:t> </a:t>
              </a:r>
              <a:endParaRPr lang="en-GB" sz="2800" b="1" kern="0" dirty="0">
                <a:solidFill>
                  <a:srgbClr val="FFFFFF"/>
                </a:solidFill>
                <a:latin typeface="Shabnam" panose="020B0603030804020204" pitchFamily="34" charset="-78"/>
                <a:cs typeface="Shabnam" panose="020B0603030804020204" pitchFamily="34" charset="-78"/>
              </a:endParaRPr>
            </a:p>
          </p:txBody>
        </p:sp>
      </p:grpSp>
      <p:grpSp>
        <p:nvGrpSpPr>
          <p:cNvPr id="88" name="Group 87">
            <a:extLst>
              <a:ext uri="{FF2B5EF4-FFF2-40B4-BE49-F238E27FC236}">
                <a16:creationId xmlns:a16="http://schemas.microsoft.com/office/drawing/2014/main" xmlns="" id="{544A5E39-4089-4CD0-A1FA-107CF6ECF166}"/>
              </a:ext>
            </a:extLst>
          </p:cNvPr>
          <p:cNvGrpSpPr/>
          <p:nvPr/>
        </p:nvGrpSpPr>
        <p:grpSpPr>
          <a:xfrm rot="5911774">
            <a:off x="-290198" y="127820"/>
            <a:ext cx="2811639" cy="2400946"/>
            <a:chOff x="2660883" y="2992368"/>
            <a:chExt cx="1847850" cy="1851026"/>
          </a:xfrm>
        </p:grpSpPr>
        <p:sp>
          <p:nvSpPr>
            <p:cNvPr id="89" name="Freeform 12">
              <a:extLst>
                <a:ext uri="{FF2B5EF4-FFF2-40B4-BE49-F238E27FC236}">
                  <a16:creationId xmlns:a16="http://schemas.microsoft.com/office/drawing/2014/main" xmlns="" id="{14A56A87-6785-434C-9883-BE54598BE7A1}"/>
                </a:ext>
              </a:extLst>
            </p:cNvPr>
            <p:cNvSpPr>
              <a:spLocks/>
            </p:cNvSpPr>
            <p:nvPr/>
          </p:nvSpPr>
          <p:spPr bwMode="auto">
            <a:xfrm>
              <a:off x="3697520" y="4032181"/>
              <a:ext cx="811213" cy="811213"/>
            </a:xfrm>
            <a:custGeom>
              <a:avLst/>
              <a:gdLst>
                <a:gd name="T0" fmla="*/ 464 w 501"/>
                <a:gd name="T1" fmla="*/ 465 h 502"/>
                <a:gd name="T2" fmla="*/ 464 w 501"/>
                <a:gd name="T3" fmla="*/ 465 h 502"/>
                <a:gd name="T4" fmla="*/ 329 w 501"/>
                <a:gd name="T5" fmla="*/ 465 h 502"/>
                <a:gd name="T6" fmla="*/ 38 w 501"/>
                <a:gd name="T7" fmla="*/ 172 h 502"/>
                <a:gd name="T8" fmla="*/ 38 w 501"/>
                <a:gd name="T9" fmla="*/ 37 h 502"/>
                <a:gd name="T10" fmla="*/ 38 w 501"/>
                <a:gd name="T11" fmla="*/ 37 h 502"/>
                <a:gd name="T12" fmla="*/ 173 w 501"/>
                <a:gd name="T13" fmla="*/ 37 h 502"/>
                <a:gd name="T14" fmla="*/ 464 w 501"/>
                <a:gd name="T15" fmla="*/ 330 h 502"/>
                <a:gd name="T16" fmla="*/ 464 w 501"/>
                <a:gd name="T17" fmla="*/ 465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1" h="502">
                  <a:moveTo>
                    <a:pt x="464" y="465"/>
                  </a:moveTo>
                  <a:cubicBezTo>
                    <a:pt x="464" y="465"/>
                    <a:pt x="464" y="465"/>
                    <a:pt x="464" y="465"/>
                  </a:cubicBezTo>
                  <a:cubicBezTo>
                    <a:pt x="426" y="502"/>
                    <a:pt x="366" y="502"/>
                    <a:pt x="329" y="465"/>
                  </a:cubicBezTo>
                  <a:cubicBezTo>
                    <a:pt x="38" y="172"/>
                    <a:pt x="38" y="172"/>
                    <a:pt x="38" y="172"/>
                  </a:cubicBezTo>
                  <a:cubicBezTo>
                    <a:pt x="0" y="135"/>
                    <a:pt x="1" y="74"/>
                    <a:pt x="38" y="37"/>
                  </a:cubicBezTo>
                  <a:cubicBezTo>
                    <a:pt x="38" y="37"/>
                    <a:pt x="38" y="37"/>
                    <a:pt x="38" y="37"/>
                  </a:cubicBezTo>
                  <a:cubicBezTo>
                    <a:pt x="75" y="0"/>
                    <a:pt x="136" y="0"/>
                    <a:pt x="173" y="37"/>
                  </a:cubicBezTo>
                  <a:cubicBezTo>
                    <a:pt x="464" y="330"/>
                    <a:pt x="464" y="330"/>
                    <a:pt x="464" y="330"/>
                  </a:cubicBezTo>
                  <a:cubicBezTo>
                    <a:pt x="501" y="367"/>
                    <a:pt x="501" y="428"/>
                    <a:pt x="464" y="465"/>
                  </a:cubicBezTo>
                  <a:close/>
                </a:path>
              </a:pathLst>
            </a:custGeom>
            <a:solidFill>
              <a:srgbClr val="44546A">
                <a:lumMod val="75000"/>
              </a:srgbClr>
            </a:solidFill>
            <a:ln>
              <a:noFill/>
            </a:ln>
          </p:spPr>
          <p:txBody>
            <a:bodyPr vert="horz" wrap="square" lIns="91440" tIns="45720" rIns="91440" bIns="45720" numCol="1" anchor="t" anchorCtr="0" compatLnSpc="1">
              <a:prstTxWarp prst="textNoShape">
                <a:avLst/>
              </a:prstTxWarp>
            </a:bodyPr>
            <a:lstStyle/>
            <a:p>
              <a:pPr>
                <a:defRPr/>
              </a:pPr>
              <a:endParaRPr lang="en-US" kern="0">
                <a:solidFill>
                  <a:srgbClr val="5C5C5C"/>
                </a:solidFill>
                <a:latin typeface="Shabnam" panose="020B0603030804020204" pitchFamily="34" charset="-78"/>
                <a:cs typeface="Shabnam" panose="020B0603030804020204" pitchFamily="34" charset="-78"/>
              </a:endParaRPr>
            </a:p>
          </p:txBody>
        </p:sp>
        <p:sp>
          <p:nvSpPr>
            <p:cNvPr id="90" name="Freeform 13">
              <a:extLst>
                <a:ext uri="{FF2B5EF4-FFF2-40B4-BE49-F238E27FC236}">
                  <a16:creationId xmlns:a16="http://schemas.microsoft.com/office/drawing/2014/main" xmlns="" id="{FF685717-42D2-44A6-BAB4-6F5AAA350462}"/>
                </a:ext>
              </a:extLst>
            </p:cNvPr>
            <p:cNvSpPr>
              <a:spLocks/>
            </p:cNvSpPr>
            <p:nvPr/>
          </p:nvSpPr>
          <p:spPr bwMode="auto">
            <a:xfrm>
              <a:off x="3802295" y="4200456"/>
              <a:ext cx="603250" cy="603250"/>
            </a:xfrm>
            <a:custGeom>
              <a:avLst/>
              <a:gdLst>
                <a:gd name="T0" fmla="*/ 357 w 372"/>
                <a:gd name="T1" fmla="*/ 359 h 373"/>
                <a:gd name="T2" fmla="*/ 305 w 372"/>
                <a:gd name="T3" fmla="*/ 359 h 373"/>
                <a:gd name="T4" fmla="*/ 14 w 372"/>
                <a:gd name="T5" fmla="*/ 66 h 373"/>
                <a:gd name="T6" fmla="*/ 14 w 372"/>
                <a:gd name="T7" fmla="*/ 14 h 373"/>
                <a:gd name="T8" fmla="*/ 66 w 372"/>
                <a:gd name="T9" fmla="*/ 14 h 373"/>
                <a:gd name="T10" fmla="*/ 358 w 372"/>
                <a:gd name="T11" fmla="*/ 307 h 373"/>
                <a:gd name="T12" fmla="*/ 358 w 372"/>
                <a:gd name="T13" fmla="*/ 359 h 373"/>
                <a:gd name="T14" fmla="*/ 357 w 372"/>
                <a:gd name="T15" fmla="*/ 359 h 3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2" h="373">
                  <a:moveTo>
                    <a:pt x="357" y="359"/>
                  </a:moveTo>
                  <a:cubicBezTo>
                    <a:pt x="343" y="373"/>
                    <a:pt x="320" y="373"/>
                    <a:pt x="305" y="359"/>
                  </a:cubicBezTo>
                  <a:cubicBezTo>
                    <a:pt x="14" y="66"/>
                    <a:pt x="14" y="66"/>
                    <a:pt x="14" y="66"/>
                  </a:cubicBezTo>
                  <a:cubicBezTo>
                    <a:pt x="0" y="52"/>
                    <a:pt x="0" y="28"/>
                    <a:pt x="14" y="14"/>
                  </a:cubicBezTo>
                  <a:cubicBezTo>
                    <a:pt x="29" y="0"/>
                    <a:pt x="52" y="0"/>
                    <a:pt x="66" y="14"/>
                  </a:cubicBezTo>
                  <a:cubicBezTo>
                    <a:pt x="358" y="307"/>
                    <a:pt x="358" y="307"/>
                    <a:pt x="358" y="307"/>
                  </a:cubicBezTo>
                  <a:cubicBezTo>
                    <a:pt x="372" y="321"/>
                    <a:pt x="372" y="344"/>
                    <a:pt x="358" y="359"/>
                  </a:cubicBezTo>
                  <a:lnTo>
                    <a:pt x="357" y="359"/>
                  </a:lnTo>
                  <a:close/>
                </a:path>
              </a:pathLst>
            </a:custGeom>
            <a:solidFill>
              <a:srgbClr val="44546A">
                <a:lumMod val="20000"/>
                <a:lumOff val="80000"/>
              </a:srgbClr>
            </a:solidFill>
            <a:ln>
              <a:noFill/>
            </a:ln>
          </p:spPr>
          <p:txBody>
            <a:bodyPr vert="horz" wrap="square" lIns="91440" tIns="45720" rIns="91440" bIns="45720" numCol="1" anchor="t" anchorCtr="0" compatLnSpc="1">
              <a:prstTxWarp prst="textNoShape">
                <a:avLst/>
              </a:prstTxWarp>
            </a:bodyPr>
            <a:lstStyle/>
            <a:p>
              <a:pPr>
                <a:defRPr/>
              </a:pPr>
              <a:endParaRPr lang="en-US" kern="0">
                <a:solidFill>
                  <a:srgbClr val="5C5C5C"/>
                </a:solidFill>
                <a:latin typeface="Shabnam" panose="020B0603030804020204" pitchFamily="34" charset="-78"/>
                <a:cs typeface="Shabnam" panose="020B0603030804020204" pitchFamily="34" charset="-78"/>
              </a:endParaRPr>
            </a:p>
          </p:txBody>
        </p:sp>
        <p:sp>
          <p:nvSpPr>
            <p:cNvPr id="91" name="Freeform 14">
              <a:extLst>
                <a:ext uri="{FF2B5EF4-FFF2-40B4-BE49-F238E27FC236}">
                  <a16:creationId xmlns:a16="http://schemas.microsoft.com/office/drawing/2014/main" xmlns="" id="{709859AC-01C0-48F0-86C8-774C7508B8C2}"/>
                </a:ext>
              </a:extLst>
            </p:cNvPr>
            <p:cNvSpPr>
              <a:spLocks/>
            </p:cNvSpPr>
            <p:nvPr/>
          </p:nvSpPr>
          <p:spPr bwMode="auto">
            <a:xfrm>
              <a:off x="2660883" y="2992368"/>
              <a:ext cx="1209675" cy="1209675"/>
            </a:xfrm>
            <a:custGeom>
              <a:avLst/>
              <a:gdLst>
                <a:gd name="T0" fmla="*/ 109 w 747"/>
                <a:gd name="T1" fmla="*/ 110 h 747"/>
                <a:gd name="T2" fmla="*/ 109 w 747"/>
                <a:gd name="T3" fmla="*/ 110 h 747"/>
                <a:gd name="T4" fmla="*/ 374 w 747"/>
                <a:gd name="T5" fmla="*/ 0 h 747"/>
                <a:gd name="T6" fmla="*/ 747 w 747"/>
                <a:gd name="T7" fmla="*/ 374 h 747"/>
                <a:gd name="T8" fmla="*/ 637 w 747"/>
                <a:gd name="T9" fmla="*/ 637 h 747"/>
                <a:gd name="T10" fmla="*/ 373 w 747"/>
                <a:gd name="T11" fmla="*/ 747 h 747"/>
                <a:gd name="T12" fmla="*/ 109 w 747"/>
                <a:gd name="T13" fmla="*/ 637 h 747"/>
                <a:gd name="T14" fmla="*/ 0 w 747"/>
                <a:gd name="T15" fmla="*/ 373 h 747"/>
                <a:gd name="T16" fmla="*/ 109 w 747"/>
                <a:gd name="T17" fmla="*/ 110 h 7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7" h="747">
                  <a:moveTo>
                    <a:pt x="109" y="110"/>
                  </a:moveTo>
                  <a:cubicBezTo>
                    <a:pt x="109" y="110"/>
                    <a:pt x="109" y="110"/>
                    <a:pt x="109" y="110"/>
                  </a:cubicBezTo>
                  <a:cubicBezTo>
                    <a:pt x="180" y="39"/>
                    <a:pt x="274" y="0"/>
                    <a:pt x="374" y="0"/>
                  </a:cubicBezTo>
                  <a:cubicBezTo>
                    <a:pt x="580" y="1"/>
                    <a:pt x="747" y="168"/>
                    <a:pt x="747" y="374"/>
                  </a:cubicBezTo>
                  <a:cubicBezTo>
                    <a:pt x="747" y="473"/>
                    <a:pt x="708" y="567"/>
                    <a:pt x="637" y="637"/>
                  </a:cubicBezTo>
                  <a:cubicBezTo>
                    <a:pt x="567" y="708"/>
                    <a:pt x="473" y="747"/>
                    <a:pt x="373" y="747"/>
                  </a:cubicBezTo>
                  <a:cubicBezTo>
                    <a:pt x="273" y="747"/>
                    <a:pt x="180" y="708"/>
                    <a:pt x="109" y="637"/>
                  </a:cubicBezTo>
                  <a:cubicBezTo>
                    <a:pt x="39" y="566"/>
                    <a:pt x="0" y="472"/>
                    <a:pt x="0" y="373"/>
                  </a:cubicBezTo>
                  <a:cubicBezTo>
                    <a:pt x="0" y="274"/>
                    <a:pt x="39" y="180"/>
                    <a:pt x="109" y="110"/>
                  </a:cubicBezTo>
                  <a:close/>
                </a:path>
              </a:pathLst>
            </a:custGeom>
            <a:solidFill>
              <a:srgbClr val="44546A"/>
            </a:solidFill>
            <a:ln>
              <a:noFill/>
            </a:ln>
          </p:spPr>
          <p:txBody>
            <a:bodyPr vert="horz" wrap="square" lIns="91440" tIns="45720" rIns="91440" bIns="45720" numCol="1" anchor="t" anchorCtr="0" compatLnSpc="1">
              <a:prstTxWarp prst="textNoShape">
                <a:avLst/>
              </a:prstTxWarp>
            </a:bodyPr>
            <a:lstStyle/>
            <a:p>
              <a:pPr>
                <a:defRPr/>
              </a:pPr>
              <a:endParaRPr lang="en-US" kern="0">
                <a:solidFill>
                  <a:srgbClr val="5C5C5C"/>
                </a:solidFill>
                <a:latin typeface="Shabnam" panose="020B0603030804020204" pitchFamily="34" charset="-78"/>
                <a:cs typeface="Shabnam" panose="020B0603030804020204" pitchFamily="34" charset="-78"/>
              </a:endParaRPr>
            </a:p>
          </p:txBody>
        </p:sp>
        <p:sp>
          <p:nvSpPr>
            <p:cNvPr id="92" name="Freeform 15">
              <a:extLst>
                <a:ext uri="{FF2B5EF4-FFF2-40B4-BE49-F238E27FC236}">
                  <a16:creationId xmlns:a16="http://schemas.microsoft.com/office/drawing/2014/main" xmlns="" id="{7A712464-0726-4A63-932E-CACB6C9A95D6}"/>
                </a:ext>
              </a:extLst>
            </p:cNvPr>
            <p:cNvSpPr>
              <a:spLocks/>
            </p:cNvSpPr>
            <p:nvPr/>
          </p:nvSpPr>
          <p:spPr bwMode="auto">
            <a:xfrm>
              <a:off x="2814870" y="3147943"/>
              <a:ext cx="900113" cy="898525"/>
            </a:xfrm>
            <a:custGeom>
              <a:avLst/>
              <a:gdLst>
                <a:gd name="T0" fmla="*/ 82 w 556"/>
                <a:gd name="T1" fmla="*/ 81 h 555"/>
                <a:gd name="T2" fmla="*/ 1 w 556"/>
                <a:gd name="T3" fmla="*/ 277 h 555"/>
                <a:gd name="T4" fmla="*/ 278 w 556"/>
                <a:gd name="T5" fmla="*/ 555 h 555"/>
                <a:gd name="T6" fmla="*/ 475 w 556"/>
                <a:gd name="T7" fmla="*/ 474 h 555"/>
                <a:gd name="T8" fmla="*/ 475 w 556"/>
                <a:gd name="T9" fmla="*/ 474 h 555"/>
                <a:gd name="T10" fmla="*/ 556 w 556"/>
                <a:gd name="T11" fmla="*/ 278 h 555"/>
                <a:gd name="T12" fmla="*/ 475 w 556"/>
                <a:gd name="T13" fmla="*/ 82 h 555"/>
                <a:gd name="T14" fmla="*/ 279 w 556"/>
                <a:gd name="T15" fmla="*/ 0 h 555"/>
                <a:gd name="T16" fmla="*/ 82 w 556"/>
                <a:gd name="T17" fmla="*/ 81 h 5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6" h="555">
                  <a:moveTo>
                    <a:pt x="82" y="81"/>
                  </a:moveTo>
                  <a:cubicBezTo>
                    <a:pt x="30" y="134"/>
                    <a:pt x="1" y="203"/>
                    <a:pt x="1" y="277"/>
                  </a:cubicBezTo>
                  <a:cubicBezTo>
                    <a:pt x="0" y="430"/>
                    <a:pt x="125" y="555"/>
                    <a:pt x="278" y="555"/>
                  </a:cubicBezTo>
                  <a:cubicBezTo>
                    <a:pt x="352" y="555"/>
                    <a:pt x="422" y="526"/>
                    <a:pt x="475" y="474"/>
                  </a:cubicBezTo>
                  <a:cubicBezTo>
                    <a:pt x="475" y="474"/>
                    <a:pt x="475" y="474"/>
                    <a:pt x="475" y="474"/>
                  </a:cubicBezTo>
                  <a:cubicBezTo>
                    <a:pt x="527" y="421"/>
                    <a:pt x="556" y="352"/>
                    <a:pt x="556" y="278"/>
                  </a:cubicBezTo>
                  <a:cubicBezTo>
                    <a:pt x="556" y="204"/>
                    <a:pt x="528" y="134"/>
                    <a:pt x="475" y="82"/>
                  </a:cubicBezTo>
                  <a:cubicBezTo>
                    <a:pt x="423" y="29"/>
                    <a:pt x="353" y="0"/>
                    <a:pt x="279" y="0"/>
                  </a:cubicBezTo>
                  <a:cubicBezTo>
                    <a:pt x="205" y="0"/>
                    <a:pt x="135" y="29"/>
                    <a:pt x="82" y="81"/>
                  </a:cubicBezTo>
                  <a:close/>
                </a:path>
              </a:pathLst>
            </a:custGeom>
            <a:solidFill>
              <a:srgbClr val="44546A">
                <a:lumMod val="20000"/>
                <a:lumOff val="80000"/>
              </a:srgbClr>
            </a:solidFill>
            <a:ln>
              <a:noFill/>
            </a:ln>
          </p:spPr>
          <p:txBody>
            <a:bodyPr vert="horz" wrap="square" lIns="91440" tIns="45720" rIns="91440" bIns="45720" numCol="1" anchor="t" anchorCtr="0" compatLnSpc="1">
              <a:prstTxWarp prst="textNoShape">
                <a:avLst/>
              </a:prstTxWarp>
            </a:bodyPr>
            <a:lstStyle/>
            <a:p>
              <a:pPr>
                <a:defRPr/>
              </a:pPr>
              <a:endParaRPr lang="en-US" kern="0">
                <a:solidFill>
                  <a:srgbClr val="5C5C5C"/>
                </a:solidFill>
                <a:latin typeface="Shabnam" panose="020B0603030804020204" pitchFamily="34" charset="-78"/>
                <a:cs typeface="Shabnam" panose="020B0603030804020204" pitchFamily="34" charset="-78"/>
              </a:endParaRPr>
            </a:p>
          </p:txBody>
        </p:sp>
        <p:sp>
          <p:nvSpPr>
            <p:cNvPr id="93" name="Freeform 16">
              <a:extLst>
                <a:ext uri="{FF2B5EF4-FFF2-40B4-BE49-F238E27FC236}">
                  <a16:creationId xmlns:a16="http://schemas.microsoft.com/office/drawing/2014/main" xmlns="" id="{646C1C2A-0174-48D1-AD9E-DF4A3F66DA5A}"/>
                </a:ext>
              </a:extLst>
            </p:cNvPr>
            <p:cNvSpPr>
              <a:spLocks/>
            </p:cNvSpPr>
            <p:nvPr/>
          </p:nvSpPr>
          <p:spPr bwMode="auto">
            <a:xfrm>
              <a:off x="2902183" y="3147943"/>
              <a:ext cx="812800" cy="869950"/>
            </a:xfrm>
            <a:custGeom>
              <a:avLst/>
              <a:gdLst>
                <a:gd name="T0" fmla="*/ 421 w 502"/>
                <a:gd name="T1" fmla="*/ 82 h 538"/>
                <a:gd name="T2" fmla="*/ 225 w 502"/>
                <a:gd name="T3" fmla="*/ 0 h 538"/>
                <a:gd name="T4" fmla="*/ 164 w 502"/>
                <a:gd name="T5" fmla="*/ 6 h 538"/>
                <a:gd name="T6" fmla="*/ 81 w 502"/>
                <a:gd name="T7" fmla="*/ 64 h 538"/>
                <a:gd name="T8" fmla="*/ 0 w 502"/>
                <a:gd name="T9" fmla="*/ 259 h 538"/>
                <a:gd name="T10" fmla="*/ 277 w 502"/>
                <a:gd name="T11" fmla="*/ 538 h 538"/>
                <a:gd name="T12" fmla="*/ 338 w 502"/>
                <a:gd name="T13" fmla="*/ 531 h 538"/>
                <a:gd name="T14" fmla="*/ 421 w 502"/>
                <a:gd name="T15" fmla="*/ 474 h 538"/>
                <a:gd name="T16" fmla="*/ 421 w 502"/>
                <a:gd name="T17" fmla="*/ 474 h 538"/>
                <a:gd name="T18" fmla="*/ 502 w 502"/>
                <a:gd name="T19" fmla="*/ 278 h 538"/>
                <a:gd name="T20" fmla="*/ 421 w 502"/>
                <a:gd name="T21" fmla="*/ 82 h 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2" h="538">
                  <a:moveTo>
                    <a:pt x="421" y="82"/>
                  </a:moveTo>
                  <a:cubicBezTo>
                    <a:pt x="369" y="29"/>
                    <a:pt x="299" y="0"/>
                    <a:pt x="225" y="0"/>
                  </a:cubicBezTo>
                  <a:cubicBezTo>
                    <a:pt x="204" y="0"/>
                    <a:pt x="183" y="2"/>
                    <a:pt x="164" y="6"/>
                  </a:cubicBezTo>
                  <a:cubicBezTo>
                    <a:pt x="133" y="20"/>
                    <a:pt x="106" y="39"/>
                    <a:pt x="81" y="64"/>
                  </a:cubicBezTo>
                  <a:cubicBezTo>
                    <a:pt x="29" y="116"/>
                    <a:pt x="0" y="185"/>
                    <a:pt x="0" y="259"/>
                  </a:cubicBezTo>
                  <a:cubicBezTo>
                    <a:pt x="0" y="412"/>
                    <a:pt x="124" y="537"/>
                    <a:pt x="277" y="538"/>
                  </a:cubicBezTo>
                  <a:cubicBezTo>
                    <a:pt x="298" y="538"/>
                    <a:pt x="318" y="535"/>
                    <a:pt x="338" y="531"/>
                  </a:cubicBezTo>
                  <a:cubicBezTo>
                    <a:pt x="369" y="517"/>
                    <a:pt x="397" y="498"/>
                    <a:pt x="421" y="474"/>
                  </a:cubicBezTo>
                  <a:cubicBezTo>
                    <a:pt x="421" y="474"/>
                    <a:pt x="421" y="474"/>
                    <a:pt x="421" y="474"/>
                  </a:cubicBezTo>
                  <a:cubicBezTo>
                    <a:pt x="473" y="421"/>
                    <a:pt x="502" y="352"/>
                    <a:pt x="502" y="278"/>
                  </a:cubicBezTo>
                  <a:cubicBezTo>
                    <a:pt x="502" y="204"/>
                    <a:pt x="474" y="134"/>
                    <a:pt x="421" y="82"/>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a:defRPr/>
              </a:pPr>
              <a:endParaRPr lang="en-US" kern="0">
                <a:solidFill>
                  <a:srgbClr val="5C5C5C"/>
                </a:solidFill>
                <a:latin typeface="Shabnam" panose="020B0603030804020204" pitchFamily="34" charset="-78"/>
                <a:cs typeface="Shabnam" panose="020B0603030804020204" pitchFamily="34" charset="-78"/>
              </a:endParaRPr>
            </a:p>
          </p:txBody>
        </p:sp>
        <p:sp>
          <p:nvSpPr>
            <p:cNvPr id="94" name="Freeform 17">
              <a:extLst>
                <a:ext uri="{FF2B5EF4-FFF2-40B4-BE49-F238E27FC236}">
                  <a16:creationId xmlns:a16="http://schemas.microsoft.com/office/drawing/2014/main" xmlns="" id="{B58A5B8C-1C7A-487E-B887-4826600A5F79}"/>
                </a:ext>
              </a:extLst>
            </p:cNvPr>
            <p:cNvSpPr>
              <a:spLocks/>
            </p:cNvSpPr>
            <p:nvPr/>
          </p:nvSpPr>
          <p:spPr bwMode="auto">
            <a:xfrm>
              <a:off x="3584808" y="3916294"/>
              <a:ext cx="265113" cy="268288"/>
            </a:xfrm>
            <a:custGeom>
              <a:avLst/>
              <a:gdLst>
                <a:gd name="T0" fmla="*/ 145 w 164"/>
                <a:gd name="T1" fmla="*/ 147 h 166"/>
                <a:gd name="T2" fmla="*/ 78 w 164"/>
                <a:gd name="T3" fmla="*/ 147 h 166"/>
                <a:gd name="T4" fmla="*/ 18 w 164"/>
                <a:gd name="T5" fmla="*/ 86 h 166"/>
                <a:gd name="T6" fmla="*/ 18 w 164"/>
                <a:gd name="T7" fmla="*/ 18 h 166"/>
                <a:gd name="T8" fmla="*/ 18 w 164"/>
                <a:gd name="T9" fmla="*/ 18 h 166"/>
                <a:gd name="T10" fmla="*/ 86 w 164"/>
                <a:gd name="T11" fmla="*/ 18 h 166"/>
                <a:gd name="T12" fmla="*/ 145 w 164"/>
                <a:gd name="T13" fmla="*/ 80 h 166"/>
                <a:gd name="T14" fmla="*/ 145 w 164"/>
                <a:gd name="T15" fmla="*/ 147 h 166"/>
                <a:gd name="T16" fmla="*/ 145 w 164"/>
                <a:gd name="T17" fmla="*/ 147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4" h="166">
                  <a:moveTo>
                    <a:pt x="145" y="147"/>
                  </a:moveTo>
                  <a:cubicBezTo>
                    <a:pt x="127" y="166"/>
                    <a:pt x="96" y="166"/>
                    <a:pt x="78" y="147"/>
                  </a:cubicBezTo>
                  <a:cubicBezTo>
                    <a:pt x="18" y="86"/>
                    <a:pt x="18" y="86"/>
                    <a:pt x="18" y="86"/>
                  </a:cubicBezTo>
                  <a:cubicBezTo>
                    <a:pt x="0" y="67"/>
                    <a:pt x="0" y="37"/>
                    <a:pt x="18" y="18"/>
                  </a:cubicBezTo>
                  <a:cubicBezTo>
                    <a:pt x="18" y="18"/>
                    <a:pt x="18" y="18"/>
                    <a:pt x="18" y="18"/>
                  </a:cubicBezTo>
                  <a:cubicBezTo>
                    <a:pt x="37" y="0"/>
                    <a:pt x="67" y="0"/>
                    <a:pt x="86" y="18"/>
                  </a:cubicBezTo>
                  <a:cubicBezTo>
                    <a:pt x="145" y="80"/>
                    <a:pt x="145" y="80"/>
                    <a:pt x="145" y="80"/>
                  </a:cubicBezTo>
                  <a:cubicBezTo>
                    <a:pt x="164" y="98"/>
                    <a:pt x="164" y="129"/>
                    <a:pt x="145" y="147"/>
                  </a:cubicBezTo>
                  <a:cubicBezTo>
                    <a:pt x="145" y="147"/>
                    <a:pt x="145" y="147"/>
                    <a:pt x="145" y="147"/>
                  </a:cubicBezTo>
                  <a:close/>
                </a:path>
              </a:pathLst>
            </a:custGeom>
            <a:solidFill>
              <a:srgbClr val="44546A">
                <a:lumMod val="75000"/>
              </a:srgbClr>
            </a:solidFill>
            <a:ln>
              <a:noFill/>
            </a:ln>
          </p:spPr>
          <p:txBody>
            <a:bodyPr vert="horz" wrap="square" lIns="91440" tIns="45720" rIns="91440" bIns="45720" numCol="1" anchor="t" anchorCtr="0" compatLnSpc="1">
              <a:prstTxWarp prst="textNoShape">
                <a:avLst/>
              </a:prstTxWarp>
            </a:bodyPr>
            <a:lstStyle/>
            <a:p>
              <a:pPr>
                <a:defRPr/>
              </a:pPr>
              <a:endParaRPr lang="en-US" kern="0">
                <a:solidFill>
                  <a:srgbClr val="5C5C5C"/>
                </a:solidFill>
                <a:latin typeface="Shabnam" panose="020B0603030804020204" pitchFamily="34" charset="-78"/>
                <a:cs typeface="Shabnam" panose="020B0603030804020204" pitchFamily="34" charset="-78"/>
              </a:endParaRPr>
            </a:p>
          </p:txBody>
        </p:sp>
        <p:sp>
          <p:nvSpPr>
            <p:cNvPr id="95" name="Freeform 18">
              <a:extLst>
                <a:ext uri="{FF2B5EF4-FFF2-40B4-BE49-F238E27FC236}">
                  <a16:creationId xmlns:a16="http://schemas.microsoft.com/office/drawing/2014/main" xmlns="" id="{39E24BA7-9798-4285-BCE5-092A142F2A55}"/>
                </a:ext>
              </a:extLst>
            </p:cNvPr>
            <p:cNvSpPr>
              <a:spLocks/>
            </p:cNvSpPr>
            <p:nvPr/>
          </p:nvSpPr>
          <p:spPr bwMode="auto">
            <a:xfrm>
              <a:off x="3265720" y="3025706"/>
              <a:ext cx="571500" cy="1141413"/>
            </a:xfrm>
            <a:custGeom>
              <a:avLst/>
              <a:gdLst>
                <a:gd name="T0" fmla="*/ 1 w 353"/>
                <a:gd name="T1" fmla="*/ 0 h 705"/>
                <a:gd name="T2" fmla="*/ 353 w 353"/>
                <a:gd name="T3" fmla="*/ 353 h 705"/>
                <a:gd name="T4" fmla="*/ 249 w 353"/>
                <a:gd name="T5" fmla="*/ 601 h 705"/>
                <a:gd name="T6" fmla="*/ 1 w 353"/>
                <a:gd name="T7" fmla="*/ 705 h 705"/>
                <a:gd name="T8" fmla="*/ 0 w 353"/>
                <a:gd name="T9" fmla="*/ 705 h 705"/>
                <a:gd name="T10" fmla="*/ 0 w 353"/>
                <a:gd name="T11" fmla="*/ 658 h 705"/>
                <a:gd name="T12" fmla="*/ 1 w 353"/>
                <a:gd name="T13" fmla="*/ 658 h 705"/>
                <a:gd name="T14" fmla="*/ 216 w 353"/>
                <a:gd name="T15" fmla="*/ 568 h 705"/>
                <a:gd name="T16" fmla="*/ 306 w 353"/>
                <a:gd name="T17" fmla="*/ 353 h 705"/>
                <a:gd name="T18" fmla="*/ 1 w 353"/>
                <a:gd name="T19" fmla="*/ 47 h 705"/>
                <a:gd name="T20" fmla="*/ 1 w 353"/>
                <a:gd name="T21" fmla="*/ 0 h 7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3" h="705">
                  <a:moveTo>
                    <a:pt x="1" y="0"/>
                  </a:moveTo>
                  <a:cubicBezTo>
                    <a:pt x="195" y="1"/>
                    <a:pt x="353" y="159"/>
                    <a:pt x="353" y="353"/>
                  </a:cubicBezTo>
                  <a:cubicBezTo>
                    <a:pt x="352" y="447"/>
                    <a:pt x="316" y="535"/>
                    <a:pt x="249" y="601"/>
                  </a:cubicBezTo>
                  <a:cubicBezTo>
                    <a:pt x="183" y="668"/>
                    <a:pt x="94" y="705"/>
                    <a:pt x="1" y="705"/>
                  </a:cubicBezTo>
                  <a:cubicBezTo>
                    <a:pt x="0" y="705"/>
                    <a:pt x="0" y="705"/>
                    <a:pt x="0" y="705"/>
                  </a:cubicBezTo>
                  <a:cubicBezTo>
                    <a:pt x="0" y="658"/>
                    <a:pt x="0" y="658"/>
                    <a:pt x="0" y="658"/>
                  </a:cubicBezTo>
                  <a:cubicBezTo>
                    <a:pt x="0" y="658"/>
                    <a:pt x="0" y="658"/>
                    <a:pt x="1" y="658"/>
                  </a:cubicBezTo>
                  <a:cubicBezTo>
                    <a:pt x="82" y="658"/>
                    <a:pt x="158" y="626"/>
                    <a:pt x="216" y="568"/>
                  </a:cubicBezTo>
                  <a:cubicBezTo>
                    <a:pt x="274" y="511"/>
                    <a:pt x="305" y="434"/>
                    <a:pt x="306" y="353"/>
                  </a:cubicBezTo>
                  <a:cubicBezTo>
                    <a:pt x="306" y="185"/>
                    <a:pt x="169" y="48"/>
                    <a:pt x="1" y="47"/>
                  </a:cubicBezTo>
                  <a:cubicBezTo>
                    <a:pt x="1" y="0"/>
                    <a:pt x="1" y="0"/>
                    <a:pt x="1" y="0"/>
                  </a:cubicBezTo>
                  <a:close/>
                </a:path>
              </a:pathLst>
            </a:custGeom>
            <a:solidFill>
              <a:srgbClr val="44546A">
                <a:lumMod val="75000"/>
              </a:srgbClr>
            </a:solidFill>
            <a:ln>
              <a:noFill/>
            </a:ln>
          </p:spPr>
          <p:txBody>
            <a:bodyPr vert="horz" wrap="square" lIns="91440" tIns="45720" rIns="91440" bIns="45720" numCol="1" anchor="t" anchorCtr="0" compatLnSpc="1">
              <a:prstTxWarp prst="textNoShape">
                <a:avLst/>
              </a:prstTxWarp>
            </a:bodyPr>
            <a:lstStyle/>
            <a:p>
              <a:pPr>
                <a:defRPr/>
              </a:pPr>
              <a:endParaRPr lang="en-US" kern="0">
                <a:solidFill>
                  <a:srgbClr val="5C5C5C"/>
                </a:solidFill>
                <a:latin typeface="Shabnam" panose="020B0603030804020204" pitchFamily="34" charset="-78"/>
                <a:cs typeface="Shabnam" panose="020B0603030804020204" pitchFamily="34" charset="-78"/>
              </a:endParaRPr>
            </a:p>
          </p:txBody>
        </p:sp>
      </p:grpSp>
      <p:sp>
        <p:nvSpPr>
          <p:cNvPr id="97" name="Rectangle 96">
            <a:extLst>
              <a:ext uri="{FF2B5EF4-FFF2-40B4-BE49-F238E27FC236}">
                <a16:creationId xmlns:a16="http://schemas.microsoft.com/office/drawing/2014/main" xmlns="" id="{52D90887-EA8F-4E81-B6D8-4AFB68306780}"/>
              </a:ext>
            </a:extLst>
          </p:cNvPr>
          <p:cNvSpPr/>
          <p:nvPr/>
        </p:nvSpPr>
        <p:spPr>
          <a:xfrm>
            <a:off x="943568" y="2320443"/>
            <a:ext cx="7514620" cy="1846659"/>
          </a:xfrm>
          <a:prstGeom prst="rect">
            <a:avLst/>
          </a:prstGeom>
        </p:spPr>
        <p:txBody>
          <a:bodyPr wrap="square">
            <a:spAutoFit/>
          </a:bodyPr>
          <a:lstStyle/>
          <a:p>
            <a:pPr lvl="0" algn="r" rtl="1"/>
            <a:r>
              <a:rPr lang="fa-IR" sz="2400" b="1" dirty="0" smtClean="0">
                <a:solidFill>
                  <a:prstClr val="black"/>
                </a:solidFill>
                <a:latin typeface="B Nazaninin"/>
                <a:cs typeface="Shabnam" panose="020B0603030804020204" pitchFamily="34" charset="-78"/>
              </a:rPr>
              <a:t> </a:t>
            </a:r>
            <a:r>
              <a:rPr lang="fa-IR" sz="2000" b="1" dirty="0">
                <a:solidFill>
                  <a:srgbClr val="C00000"/>
                </a:solidFill>
                <a:latin typeface="B Nazaninin"/>
                <a:cs typeface="B Nazanin" pitchFamily="2" charset="-78"/>
              </a:rPr>
              <a:t>پرسشنامه </a:t>
            </a:r>
            <a:r>
              <a:rPr lang="ar-SA" sz="2000" b="1" dirty="0" smtClean="0">
                <a:solidFill>
                  <a:srgbClr val="C00000"/>
                </a:solidFill>
                <a:cs typeface="B Nazanin" pitchFamily="2" charset="-78"/>
              </a:rPr>
              <a:t>اصول </a:t>
            </a:r>
            <a:r>
              <a:rPr lang="ar-SA" sz="2000" b="1" dirty="0">
                <a:solidFill>
                  <a:srgbClr val="C00000"/>
                </a:solidFill>
                <a:cs typeface="B Nazanin" pitchFamily="2" charset="-78"/>
              </a:rPr>
              <a:t>اخلاقی مورای و همکاران (2016) </a:t>
            </a:r>
            <a:r>
              <a:rPr lang="en-US" sz="2000" b="1" dirty="0">
                <a:solidFill>
                  <a:srgbClr val="C00000"/>
                </a:solidFill>
                <a:cs typeface="B Nazanin" pitchFamily="2" charset="-78"/>
              </a:rPr>
              <a:t>:</a:t>
            </a:r>
            <a:endParaRPr lang="fa-IR" sz="2000" b="1" dirty="0" smtClean="0">
              <a:solidFill>
                <a:srgbClr val="C00000"/>
              </a:solidFill>
              <a:latin typeface="B Nazaninin"/>
            </a:endParaRPr>
          </a:p>
          <a:p>
            <a:pPr algn="just" rtl="1"/>
            <a:r>
              <a:rPr lang="ar-SA" b="1" dirty="0" smtClean="0">
                <a:latin typeface="B Nazaninin"/>
                <a:cs typeface="B Nazanin" pitchFamily="2" charset="-78"/>
              </a:rPr>
              <a:t> </a:t>
            </a:r>
            <a:r>
              <a:rPr lang="ar-SA" b="1" dirty="0" smtClean="0">
                <a:cs typeface="B Nazanin" pitchFamily="2" charset="-78"/>
              </a:rPr>
              <a:t>در قالب 22 سوال </a:t>
            </a:r>
            <a:r>
              <a:rPr lang="fa-IR" b="1" dirty="0" smtClean="0">
                <a:cs typeface="B Nazanin" pitchFamily="2" charset="-78"/>
              </a:rPr>
              <a:t>در</a:t>
            </a:r>
            <a:r>
              <a:rPr lang="ar-SA" b="1" dirty="0" smtClean="0">
                <a:cs typeface="B Nazanin" pitchFamily="2" charset="-78"/>
              </a:rPr>
              <a:t>4بعد فیزیکی (</a:t>
            </a:r>
            <a:r>
              <a:rPr lang="fa-IR" b="1" dirty="0" smtClean="0">
                <a:cs typeface="B Nazanin" pitchFamily="2" charset="-78"/>
              </a:rPr>
              <a:t>4</a:t>
            </a:r>
            <a:r>
              <a:rPr lang="ar-SA" b="1" dirty="0" smtClean="0">
                <a:cs typeface="B Nazanin" pitchFamily="2" charset="-78"/>
              </a:rPr>
              <a:t>سوال) وبیومکانیکی (6 سوال)و شناختی (6 سوال )روانشناسی (6سوال ) طراحي شده است. نتايج اعتباريابي اين پرسشنامه درپژوهش آندریاس  و ریگمونت (2022)  نشان داد که روايي سازه و محتوايي پرسشنامه درسطح مناسب و اعتبار پرسشنامه با آلفاي کرونباخ (</a:t>
            </a:r>
            <a:r>
              <a:rPr lang="fa-IR" b="1" dirty="0" smtClean="0">
                <a:cs typeface="B Nazanin" pitchFamily="2" charset="-78"/>
              </a:rPr>
              <a:t>90%)</a:t>
            </a:r>
            <a:r>
              <a:rPr lang="ar-SA" b="1" dirty="0" smtClean="0">
                <a:cs typeface="B Nazanin" pitchFamily="2" charset="-78"/>
              </a:rPr>
              <a:t> محاسبه شد که در سطح مناسب مي باشد</a:t>
            </a:r>
            <a:r>
              <a:rPr lang="ar-SA" dirty="0" smtClean="0"/>
              <a:t>.</a:t>
            </a:r>
            <a:endParaRPr lang="en-US" dirty="0"/>
          </a:p>
          <a:p>
            <a:pPr lvl="0" algn="r" rtl="1"/>
            <a:endParaRPr lang="en-GB" b="1" dirty="0">
              <a:solidFill>
                <a:prstClr val="black"/>
              </a:solidFill>
              <a:latin typeface="B Nazaninin"/>
              <a:cs typeface="B Nazanin" pitchFamily="2" charset="-78"/>
            </a:endParaRPr>
          </a:p>
        </p:txBody>
      </p:sp>
      <p:sp>
        <p:nvSpPr>
          <p:cNvPr id="98" name="Rectangle 97">
            <a:extLst>
              <a:ext uri="{FF2B5EF4-FFF2-40B4-BE49-F238E27FC236}">
                <a16:creationId xmlns:a16="http://schemas.microsoft.com/office/drawing/2014/main" xmlns="" id="{F7FDB3CF-C84F-4367-8190-A59E03CA8DFC}"/>
              </a:ext>
            </a:extLst>
          </p:cNvPr>
          <p:cNvSpPr/>
          <p:nvPr/>
        </p:nvSpPr>
        <p:spPr>
          <a:xfrm>
            <a:off x="1908337" y="853660"/>
            <a:ext cx="6523302" cy="1415772"/>
          </a:xfrm>
          <a:prstGeom prst="rect">
            <a:avLst/>
          </a:prstGeom>
        </p:spPr>
        <p:txBody>
          <a:bodyPr wrap="square">
            <a:spAutoFit/>
          </a:bodyPr>
          <a:lstStyle/>
          <a:p>
            <a:pPr lvl="0" algn="r" rtl="1"/>
            <a:r>
              <a:rPr lang="fa-IR" b="1" dirty="0" smtClean="0">
                <a:solidFill>
                  <a:srgbClr val="FF0000"/>
                </a:solidFill>
                <a:latin typeface="B Nazaninin"/>
                <a:cs typeface="B Nazanin" pitchFamily="2" charset="-78"/>
              </a:rPr>
              <a:t> </a:t>
            </a:r>
            <a:endParaRPr lang="en-US" b="1" dirty="0">
              <a:solidFill>
                <a:srgbClr val="FF0000"/>
              </a:solidFill>
              <a:latin typeface="B Nazaninin"/>
              <a:cs typeface="B Nazanin" pitchFamily="2" charset="-78"/>
            </a:endParaRPr>
          </a:p>
          <a:p>
            <a:pPr algn="r" rtl="1"/>
            <a:r>
              <a:rPr lang="fa-IR" sz="2000" b="1" dirty="0" smtClean="0">
                <a:latin typeface="B Nazaninin"/>
                <a:cs typeface="B Nazanin" pitchFamily="2" charset="-78"/>
              </a:rPr>
              <a:t>  </a:t>
            </a:r>
            <a:r>
              <a:rPr lang="fa-IR" sz="2000" b="1" dirty="0">
                <a:solidFill>
                  <a:srgbClr val="C00000"/>
                </a:solidFill>
                <a:latin typeface="B Nazaninin"/>
              </a:rPr>
              <a:t>سه ویژگی بعنوان مشخصات </a:t>
            </a:r>
            <a:r>
              <a:rPr lang="fa-IR" sz="2000" b="1" dirty="0" smtClean="0">
                <a:solidFill>
                  <a:srgbClr val="C00000"/>
                </a:solidFill>
                <a:latin typeface="B Nazaninin"/>
              </a:rPr>
              <a:t>دموگرافیک : </a:t>
            </a:r>
          </a:p>
          <a:p>
            <a:pPr algn="r" rtl="1"/>
            <a:r>
              <a:rPr lang="fa-IR" sz="2000" b="1" dirty="0" smtClean="0">
                <a:latin typeface="B Nazaninin"/>
                <a:cs typeface="B Nazanin" pitchFamily="2" charset="-78"/>
              </a:rPr>
              <a:t>جنسیت ،سن ، تحصیلات </a:t>
            </a:r>
            <a:endParaRPr lang="en-US" sz="2000" b="1" dirty="0">
              <a:latin typeface="B Nazaninin"/>
              <a:cs typeface="B Nazanin" pitchFamily="2" charset="-78"/>
            </a:endParaRPr>
          </a:p>
          <a:p>
            <a:pPr algn="r" rtl="1"/>
            <a:endParaRPr lang="en-GB" sz="2800" b="1" dirty="0">
              <a:solidFill>
                <a:prstClr val="black"/>
              </a:solidFill>
              <a:latin typeface="B Nazaninin"/>
              <a:cs typeface="Shabnam" panose="020B0603030804020204" pitchFamily="34" charset="-78"/>
            </a:endParaRPr>
          </a:p>
        </p:txBody>
      </p:sp>
    </p:spTree>
    <p:extLst>
      <p:ext uri="{BB962C8B-B14F-4D97-AF65-F5344CB8AC3E}">
        <p14:creationId xmlns:p14="http://schemas.microsoft.com/office/powerpoint/2010/main" val="2928226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repeatCount="indefinite"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5000"/>
                                        <p:tgtEl>
                                          <p:spTgt spid="2"/>
                                        </p:tgtEl>
                                      </p:cBhvr>
                                    </p:animEffect>
                                  </p:childTnLst>
                                </p:cTn>
                              </p:par>
                              <p:par>
                                <p:cTn id="8" presetID="21" presetClass="entr" presetSubtype="1" repeatCount="indefinite" fill="hold"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wheel(1)">
                                      <p:cBhvr>
                                        <p:cTn id="10" dur="2000"/>
                                        <p:tgtEl>
                                          <p:spTgt spid="36"/>
                                        </p:tgtEl>
                                      </p:cBhvr>
                                    </p:animEffect>
                                  </p:childTnLst>
                                </p:cTn>
                              </p:par>
                              <p:par>
                                <p:cTn id="11" presetID="8" presetClass="emph" presetSubtype="0" repeatCount="indefinite" fill="hold" nodeType="withEffect">
                                  <p:stCondLst>
                                    <p:cond delay="0"/>
                                  </p:stCondLst>
                                  <p:childTnLst>
                                    <p:animRot by="21600000">
                                      <p:cBhvr>
                                        <p:cTn id="12" dur="2000" fill="hold"/>
                                        <p:tgtEl>
                                          <p:spTgt spid="36"/>
                                        </p:tgtEl>
                                        <p:attrNameLst>
                                          <p:attrName>r</p:attrName>
                                        </p:attrNameLst>
                                      </p:cBhvr>
                                    </p:animRot>
                                  </p:childTnLst>
                                </p:cTn>
                              </p:par>
                              <p:par>
                                <p:cTn id="13" presetID="12" presetClass="entr" presetSubtype="2" fill="hold" nodeType="withEffect">
                                  <p:stCondLst>
                                    <p:cond delay="0"/>
                                  </p:stCondLst>
                                  <p:childTnLst>
                                    <p:set>
                                      <p:cBhvr>
                                        <p:cTn id="14" dur="1" fill="hold">
                                          <p:stCondLst>
                                            <p:cond delay="0"/>
                                          </p:stCondLst>
                                        </p:cTn>
                                        <p:tgtEl>
                                          <p:spTgt spid="55"/>
                                        </p:tgtEl>
                                        <p:attrNameLst>
                                          <p:attrName>style.visibility</p:attrName>
                                        </p:attrNameLst>
                                      </p:cBhvr>
                                      <p:to>
                                        <p:strVal val="visible"/>
                                      </p:to>
                                    </p:set>
                                    <p:animEffect transition="in" filter="slide(fromRight)">
                                      <p:cBhvr>
                                        <p:cTn id="15" dur="500"/>
                                        <p:tgtEl>
                                          <p:spTgt spid="55"/>
                                        </p:tgtEl>
                                      </p:cBhvr>
                                    </p:animEffect>
                                  </p:childTnLst>
                                </p:cTn>
                              </p:par>
                              <p:par>
                                <p:cTn id="16" presetID="22" presetClass="entr" presetSubtype="2" fill="hold" nodeType="with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wipe(right)">
                                      <p:cBhvr>
                                        <p:cTn id="18" dur="1000"/>
                                        <p:tgtEl>
                                          <p:spTgt spid="3"/>
                                        </p:tgtEl>
                                      </p:cBhvr>
                                    </p:animEffect>
                                  </p:childTnLst>
                                </p:cTn>
                              </p:par>
                              <p:par>
                                <p:cTn id="19" presetID="1" presetClass="entr" presetSubtype="0" fill="hold" grpId="0" nodeType="withEffect">
                                  <p:stCondLst>
                                    <p:cond delay="0"/>
                                  </p:stCondLst>
                                  <p:iterate type="lt">
                                    <p:tmAbs val="100"/>
                                  </p:iterate>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grpId="0" nodeType="withEffect">
                                  <p:stCondLst>
                                    <p:cond delay="0"/>
                                  </p:stCondLst>
                                  <p:iterate type="lt">
                                    <p:tmAbs val="100"/>
                                  </p:iterate>
                                  <p:childTnLst>
                                    <p:set>
                                      <p:cBhvr>
                                        <p:cTn id="22" dur="1" fill="hold">
                                          <p:stCondLst>
                                            <p:cond delay="0"/>
                                          </p:stCondLst>
                                        </p:cTn>
                                        <p:tgtEl>
                                          <p:spTgt spid="83"/>
                                        </p:tgtEl>
                                        <p:attrNameLst>
                                          <p:attrName>style.visibility</p:attrName>
                                        </p:attrNameLst>
                                      </p:cBhvr>
                                      <p:to>
                                        <p:strVal val="visible"/>
                                      </p:to>
                                    </p:set>
                                  </p:childTnLst>
                                </p:cTn>
                              </p:par>
                              <p:par>
                                <p:cTn id="23" presetID="1" presetClass="entr" presetSubtype="0" fill="hold" grpId="0" nodeType="withEffect">
                                  <p:stCondLst>
                                    <p:cond delay="0"/>
                                  </p:stCondLst>
                                  <p:iterate type="lt">
                                    <p:tmAbs val="100"/>
                                  </p:iterate>
                                  <p:childTnLst>
                                    <p:set>
                                      <p:cBhvr>
                                        <p:cTn id="24" dur="1" fill="hold">
                                          <p:stCondLst>
                                            <p:cond delay="0"/>
                                          </p:stCondLst>
                                        </p:cTn>
                                        <p:tgtEl>
                                          <p:spTgt spid="85"/>
                                        </p:tgtEl>
                                        <p:attrNameLst>
                                          <p:attrName>style.visibility</p:attrName>
                                        </p:attrNameLst>
                                      </p:cBhvr>
                                      <p:to>
                                        <p:strVal val="visible"/>
                                      </p:to>
                                    </p:set>
                                  </p:childTnLst>
                                </p:cTn>
                              </p:par>
                              <p:par>
                                <p:cTn id="25" presetID="1" presetClass="entr" presetSubtype="0" fill="hold" grpId="0" nodeType="withEffect">
                                  <p:stCondLst>
                                    <p:cond delay="0"/>
                                  </p:stCondLst>
                                  <p:iterate type="lt">
                                    <p:tmAbs val="100"/>
                                  </p:iterate>
                                  <p:childTnLst>
                                    <p:set>
                                      <p:cBhvr>
                                        <p:cTn id="26" dur="1" fill="hold">
                                          <p:stCondLst>
                                            <p:cond delay="499"/>
                                          </p:stCondLst>
                                        </p:cTn>
                                        <p:tgtEl>
                                          <p:spTgt spid="60"/>
                                        </p:tgtEl>
                                        <p:attrNameLst>
                                          <p:attrName>style.visibility</p:attrName>
                                        </p:attrNameLst>
                                      </p:cBhvr>
                                      <p:to>
                                        <p:strVal val="visible"/>
                                      </p:to>
                                    </p:set>
                                  </p:childTnLst>
                                </p:cTn>
                              </p:par>
                            </p:childTnLst>
                          </p:cTn>
                        </p:par>
                        <p:par>
                          <p:cTn id="27" fill="hold">
                            <p:stCondLst>
                              <p:cond delay="5000"/>
                            </p:stCondLst>
                            <p:childTnLst>
                              <p:par>
                                <p:cTn id="28" presetID="2" presetClass="entr" presetSubtype="6" fill="hold" nodeType="afterEffect">
                                  <p:stCondLst>
                                    <p:cond delay="0"/>
                                  </p:stCondLst>
                                  <p:childTnLst>
                                    <p:set>
                                      <p:cBhvr>
                                        <p:cTn id="29" dur="1" fill="hold">
                                          <p:stCondLst>
                                            <p:cond delay="0"/>
                                          </p:stCondLst>
                                        </p:cTn>
                                        <p:tgtEl>
                                          <p:spTgt spid="88"/>
                                        </p:tgtEl>
                                        <p:attrNameLst>
                                          <p:attrName>style.visibility</p:attrName>
                                        </p:attrNameLst>
                                      </p:cBhvr>
                                      <p:to>
                                        <p:strVal val="visible"/>
                                      </p:to>
                                    </p:set>
                                    <p:anim calcmode="lin" valueType="num">
                                      <p:cBhvr additive="base">
                                        <p:cTn id="30" dur="500" fill="hold"/>
                                        <p:tgtEl>
                                          <p:spTgt spid="88"/>
                                        </p:tgtEl>
                                        <p:attrNameLst>
                                          <p:attrName>ppt_x</p:attrName>
                                        </p:attrNameLst>
                                      </p:cBhvr>
                                      <p:tavLst>
                                        <p:tav tm="0">
                                          <p:val>
                                            <p:strVal val="1+#ppt_w/2"/>
                                          </p:val>
                                        </p:tav>
                                        <p:tav tm="100000">
                                          <p:val>
                                            <p:strVal val="#ppt_x"/>
                                          </p:val>
                                        </p:tav>
                                      </p:tavLst>
                                    </p:anim>
                                    <p:anim calcmode="lin" valueType="num">
                                      <p:cBhvr additive="base">
                                        <p:cTn id="31" dur="500" fill="hold"/>
                                        <p:tgtEl>
                                          <p:spTgt spid="88"/>
                                        </p:tgtEl>
                                        <p:attrNameLst>
                                          <p:attrName>ppt_y</p:attrName>
                                        </p:attrNameLst>
                                      </p:cBhvr>
                                      <p:tavLst>
                                        <p:tav tm="0">
                                          <p:val>
                                            <p:strVal val="1+#ppt_h/2"/>
                                          </p:val>
                                        </p:tav>
                                        <p:tav tm="100000">
                                          <p:val>
                                            <p:strVal val="#ppt_y"/>
                                          </p:val>
                                        </p:tav>
                                      </p:tavLst>
                                    </p:anim>
                                  </p:childTnLst>
                                </p:cTn>
                              </p:par>
                            </p:childTnLst>
                          </p:cTn>
                        </p:par>
                        <p:par>
                          <p:cTn id="32" fill="hold">
                            <p:stCondLst>
                              <p:cond delay="5500"/>
                            </p:stCondLst>
                            <p:childTnLst>
                              <p:par>
                                <p:cTn id="33" presetID="22" presetClass="entr" presetSubtype="8" fill="hold" nodeType="afterEffect">
                                  <p:stCondLst>
                                    <p:cond delay="0"/>
                                  </p:stCondLst>
                                  <p:childTnLst>
                                    <p:set>
                                      <p:cBhvr>
                                        <p:cTn id="34" dur="1" fill="hold">
                                          <p:stCondLst>
                                            <p:cond delay="0"/>
                                          </p:stCondLst>
                                        </p:cTn>
                                        <p:tgtEl>
                                          <p:spTgt spid="66"/>
                                        </p:tgtEl>
                                        <p:attrNameLst>
                                          <p:attrName>style.visibility</p:attrName>
                                        </p:attrNameLst>
                                      </p:cBhvr>
                                      <p:to>
                                        <p:strVal val="visible"/>
                                      </p:to>
                                    </p:set>
                                    <p:animEffect transition="in" filter="wipe(left)">
                                      <p:cBhvr>
                                        <p:cTn id="35" dur="500"/>
                                        <p:tgtEl>
                                          <p:spTgt spid="66"/>
                                        </p:tgtEl>
                                      </p:cBhvr>
                                    </p:animEffect>
                                  </p:childTnLst>
                                </p:cTn>
                              </p:par>
                              <p:par>
                                <p:cTn id="36" presetID="1" presetClass="entr" presetSubtype="0" fill="hold" grpId="0" nodeType="withEffect">
                                  <p:stCondLst>
                                    <p:cond delay="0"/>
                                  </p:stCondLst>
                                  <p:iterate type="lt">
                                    <p:tmAbs val="100"/>
                                  </p:iterate>
                                  <p:childTnLst>
                                    <p:set>
                                      <p:cBhvr>
                                        <p:cTn id="37" dur="1" fill="hold">
                                          <p:stCondLst>
                                            <p:cond delay="499"/>
                                          </p:stCondLst>
                                        </p:cTn>
                                        <p:tgtEl>
                                          <p:spTgt spid="98"/>
                                        </p:tgtEl>
                                        <p:attrNameLst>
                                          <p:attrName>style.visibility</p:attrName>
                                        </p:attrNameLst>
                                      </p:cBhvr>
                                      <p:to>
                                        <p:strVal val="visible"/>
                                      </p:to>
                                    </p:set>
                                  </p:childTnLst>
                                </p:cTn>
                              </p:par>
                            </p:childTnLst>
                          </p:cTn>
                        </p:par>
                        <p:par>
                          <p:cTn id="38" fill="hold">
                            <p:stCondLst>
                              <p:cond delay="10400"/>
                            </p:stCondLst>
                            <p:childTnLst>
                              <p:par>
                                <p:cTn id="39" presetID="22" presetClass="entr" presetSubtype="8" fill="hold" nodeType="afterEffect">
                                  <p:stCondLst>
                                    <p:cond delay="0"/>
                                  </p:stCondLst>
                                  <p:childTnLst>
                                    <p:set>
                                      <p:cBhvr>
                                        <p:cTn id="40" dur="1" fill="hold">
                                          <p:stCondLst>
                                            <p:cond delay="0"/>
                                          </p:stCondLst>
                                        </p:cTn>
                                        <p:tgtEl>
                                          <p:spTgt spid="71"/>
                                        </p:tgtEl>
                                        <p:attrNameLst>
                                          <p:attrName>style.visibility</p:attrName>
                                        </p:attrNameLst>
                                      </p:cBhvr>
                                      <p:to>
                                        <p:strVal val="visible"/>
                                      </p:to>
                                    </p:set>
                                    <p:animEffect transition="in" filter="wipe(left)">
                                      <p:cBhvr>
                                        <p:cTn id="41" dur="500"/>
                                        <p:tgtEl>
                                          <p:spTgt spid="71"/>
                                        </p:tgtEl>
                                      </p:cBhvr>
                                    </p:animEffect>
                                  </p:childTnLst>
                                </p:cTn>
                              </p:par>
                              <p:par>
                                <p:cTn id="42" presetID="1" presetClass="entr" presetSubtype="0" fill="hold" grpId="0" nodeType="withEffect">
                                  <p:stCondLst>
                                    <p:cond delay="0"/>
                                  </p:stCondLst>
                                  <p:iterate type="lt">
                                    <p:tmAbs val="100"/>
                                  </p:iterate>
                                  <p:childTnLst>
                                    <p:set>
                                      <p:cBhvr>
                                        <p:cTn id="43" dur="1" fill="hold">
                                          <p:stCondLst>
                                            <p:cond delay="499"/>
                                          </p:stCondLst>
                                        </p:cTn>
                                        <p:tgtEl>
                                          <p:spTgt spid="9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p:bldP spid="83" grpId="0"/>
      <p:bldP spid="85" grpId="0"/>
      <p:bldP spid="14" grpId="0"/>
      <p:bldP spid="2" grpId="0" animBg="1"/>
      <p:bldP spid="97" grpId="0"/>
      <p:bldP spid="9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xmlns="" id="{97F46643-5142-4EB5-9070-135C0CF272F2}"/>
              </a:ext>
            </a:extLst>
          </p:cNvPr>
          <p:cNvCxnSpPr>
            <a:cxnSpLocks/>
          </p:cNvCxnSpPr>
          <p:nvPr/>
        </p:nvCxnSpPr>
        <p:spPr>
          <a:xfrm flipH="1" flipV="1">
            <a:off x="6215270" y="771700"/>
            <a:ext cx="3831807" cy="15894"/>
          </a:xfrm>
          <a:prstGeom prst="line">
            <a:avLst/>
          </a:prstGeom>
          <a:ln w="9525" cap="flat" cmpd="sng" algn="ctr">
            <a:solidFill>
              <a:schemeClr val="accent1"/>
            </a:solidFill>
            <a:prstDash val="dash"/>
            <a:round/>
            <a:headEnd type="none" w="med" len="med"/>
            <a:tailEnd type="none" w="med" len="med"/>
          </a:ln>
          <a:effectLst>
            <a:outerShdw blurRad="50800" dist="38100" dir="8100000" algn="tr" rotWithShape="0">
              <a:prstClr val="black">
                <a:alpha val="40000"/>
              </a:prstClr>
            </a:outerShdw>
          </a:effectLst>
        </p:spPr>
        <p:style>
          <a:lnRef idx="0">
            <a:scrgbClr r="0" g="0" b="0"/>
          </a:lnRef>
          <a:fillRef idx="0">
            <a:scrgbClr r="0" g="0" b="0"/>
          </a:fillRef>
          <a:effectRef idx="0">
            <a:scrgbClr r="0" g="0" b="0"/>
          </a:effectRef>
          <a:fontRef idx="minor">
            <a:schemeClr val="tx1"/>
          </a:fontRef>
        </p:style>
      </p:cxnSp>
      <p:sp>
        <p:nvSpPr>
          <p:cNvPr id="73" name="Rounded Rectangle 40">
            <a:extLst>
              <a:ext uri="{FF2B5EF4-FFF2-40B4-BE49-F238E27FC236}">
                <a16:creationId xmlns:a16="http://schemas.microsoft.com/office/drawing/2014/main" xmlns="" id="{53C3ED81-6729-46F0-9AA7-4F847472B655}"/>
              </a:ext>
            </a:extLst>
          </p:cNvPr>
          <p:cNvSpPr/>
          <p:nvPr/>
        </p:nvSpPr>
        <p:spPr>
          <a:xfrm>
            <a:off x="9678807" y="-77670"/>
            <a:ext cx="2924010" cy="7007297"/>
          </a:xfrm>
          <a:prstGeom prst="roundRect">
            <a:avLst>
              <a:gd name="adj" fmla="val 10417"/>
            </a:avLst>
          </a:prstGeom>
          <a:solidFill>
            <a:schemeClr val="tx1">
              <a:lumMod val="10000"/>
              <a:lumOff val="90000"/>
              <a:alpha val="76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5467"/>
            <a:endParaRPr lang="en-US" sz="2667" dirty="0">
              <a:solidFill>
                <a:srgbClr val="FFFFFF"/>
              </a:solidFill>
              <a:latin typeface="IRANYekan" panose="020B0506030804020204" pitchFamily="34" charset="-78"/>
              <a:cs typeface="IRANYekan" panose="020B0506030804020204" pitchFamily="34" charset="-78"/>
            </a:endParaRPr>
          </a:p>
        </p:txBody>
      </p:sp>
      <p:pic>
        <p:nvPicPr>
          <p:cNvPr id="5" name="Picture 4">
            <a:extLst>
              <a:ext uri="{FF2B5EF4-FFF2-40B4-BE49-F238E27FC236}">
                <a16:creationId xmlns:a16="http://schemas.microsoft.com/office/drawing/2014/main" xmlns="" id="{BF1FFA4D-9147-4B20-AE03-8DEDADCAC68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9782184" y="623540"/>
            <a:ext cx="2489328" cy="625507"/>
          </a:xfrm>
          <a:prstGeom prst="rect">
            <a:avLst/>
          </a:prstGeom>
          <a:ln>
            <a:noFill/>
          </a:ln>
          <a:effectLst>
            <a:outerShdw blurRad="190500" algn="tl" rotWithShape="0">
              <a:srgbClr val="000000">
                <a:alpha val="70000"/>
              </a:srgbClr>
            </a:outerShdw>
          </a:effectLst>
        </p:spPr>
      </p:pic>
      <p:pic>
        <p:nvPicPr>
          <p:cNvPr id="7" name="Picture 6">
            <a:extLst>
              <a:ext uri="{FF2B5EF4-FFF2-40B4-BE49-F238E27FC236}">
                <a16:creationId xmlns:a16="http://schemas.microsoft.com/office/drawing/2014/main" xmlns="" id="{0E13F795-2D14-4952-B3AB-941C0D5D76E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9782184" y="1246393"/>
            <a:ext cx="2489328" cy="625507"/>
          </a:xfrm>
          <a:prstGeom prst="rect">
            <a:avLst/>
          </a:prstGeom>
          <a:ln>
            <a:noFill/>
          </a:ln>
          <a:effectLst>
            <a:outerShdw blurRad="190500" algn="tl" rotWithShape="0">
              <a:srgbClr val="000000">
                <a:alpha val="70000"/>
              </a:srgbClr>
            </a:outerShdw>
          </a:effectLst>
        </p:spPr>
      </p:pic>
      <p:pic>
        <p:nvPicPr>
          <p:cNvPr id="9" name="Picture 8">
            <a:extLst>
              <a:ext uri="{FF2B5EF4-FFF2-40B4-BE49-F238E27FC236}">
                <a16:creationId xmlns:a16="http://schemas.microsoft.com/office/drawing/2014/main" xmlns="" id="{64F25327-CE77-4FA0-8648-061AE63758E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9782184" y="1871900"/>
            <a:ext cx="2489328" cy="625507"/>
          </a:xfrm>
          <a:prstGeom prst="rect">
            <a:avLst/>
          </a:prstGeom>
          <a:ln>
            <a:noFill/>
          </a:ln>
          <a:effectLst>
            <a:outerShdw blurRad="190500" algn="tl" rotWithShape="0">
              <a:srgbClr val="000000">
                <a:alpha val="70000"/>
              </a:srgbClr>
            </a:outerShdw>
          </a:effectLst>
        </p:spPr>
      </p:pic>
      <p:pic>
        <p:nvPicPr>
          <p:cNvPr id="11" name="Picture 10">
            <a:extLst>
              <a:ext uri="{FF2B5EF4-FFF2-40B4-BE49-F238E27FC236}">
                <a16:creationId xmlns:a16="http://schemas.microsoft.com/office/drawing/2014/main" xmlns="" id="{BB494208-4C75-4180-A081-8861C30B95F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9782184" y="2494753"/>
            <a:ext cx="2489328" cy="625507"/>
          </a:xfrm>
          <a:prstGeom prst="rect">
            <a:avLst/>
          </a:prstGeom>
          <a:ln>
            <a:noFill/>
          </a:ln>
          <a:effectLst>
            <a:outerShdw blurRad="190500" algn="tl" rotWithShape="0">
              <a:srgbClr val="000000">
                <a:alpha val="70000"/>
              </a:srgbClr>
            </a:outerShdw>
          </a:effectLst>
        </p:spPr>
      </p:pic>
      <p:pic>
        <p:nvPicPr>
          <p:cNvPr id="13" name="Picture 12">
            <a:extLst>
              <a:ext uri="{FF2B5EF4-FFF2-40B4-BE49-F238E27FC236}">
                <a16:creationId xmlns:a16="http://schemas.microsoft.com/office/drawing/2014/main" xmlns="" id="{312DF5CF-EC7A-4298-89F6-D8CC4C46F3E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9782184" y="3120260"/>
            <a:ext cx="2489328" cy="625507"/>
          </a:xfrm>
          <a:prstGeom prst="rect">
            <a:avLst/>
          </a:prstGeom>
          <a:ln>
            <a:noFill/>
          </a:ln>
          <a:effectLst>
            <a:outerShdw blurRad="190500" algn="tl" rotWithShape="0">
              <a:srgbClr val="000000">
                <a:alpha val="70000"/>
              </a:srgbClr>
            </a:outerShdw>
          </a:effectLst>
        </p:spPr>
      </p:pic>
      <p:pic>
        <p:nvPicPr>
          <p:cNvPr id="15" name="Picture 14">
            <a:extLst>
              <a:ext uri="{FF2B5EF4-FFF2-40B4-BE49-F238E27FC236}">
                <a16:creationId xmlns:a16="http://schemas.microsoft.com/office/drawing/2014/main" xmlns="" id="{E7CD08CC-78B4-4688-B12A-74E741B5F58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9782184" y="3743113"/>
            <a:ext cx="2489328" cy="625507"/>
          </a:xfrm>
          <a:prstGeom prst="rect">
            <a:avLst/>
          </a:prstGeom>
          <a:ln>
            <a:noFill/>
          </a:ln>
          <a:effectLst>
            <a:outerShdw blurRad="190500" algn="tl" rotWithShape="0">
              <a:srgbClr val="000000">
                <a:alpha val="70000"/>
              </a:srgbClr>
            </a:outerShdw>
          </a:effectLst>
        </p:spPr>
      </p:pic>
      <p:pic>
        <p:nvPicPr>
          <p:cNvPr id="17" name="Picture 16">
            <a:extLst>
              <a:ext uri="{FF2B5EF4-FFF2-40B4-BE49-F238E27FC236}">
                <a16:creationId xmlns:a16="http://schemas.microsoft.com/office/drawing/2014/main" xmlns="" id="{C62303B2-35DB-4561-8E37-5CD6F454ADC0}"/>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flipH="1">
            <a:off x="9782184" y="4365966"/>
            <a:ext cx="2489328" cy="625507"/>
          </a:xfrm>
          <a:prstGeom prst="rect">
            <a:avLst/>
          </a:prstGeom>
          <a:ln>
            <a:noFill/>
          </a:ln>
          <a:effectLst>
            <a:outerShdw blurRad="190500" algn="tl" rotWithShape="0">
              <a:srgbClr val="000000">
                <a:alpha val="70000"/>
              </a:srgbClr>
            </a:outerShdw>
          </a:effectLst>
        </p:spPr>
      </p:pic>
      <p:grpSp>
        <p:nvGrpSpPr>
          <p:cNvPr id="36" name="Group 35">
            <a:extLst>
              <a:ext uri="{FF2B5EF4-FFF2-40B4-BE49-F238E27FC236}">
                <a16:creationId xmlns:a16="http://schemas.microsoft.com/office/drawing/2014/main" xmlns="" id="{9FCA2291-6E74-4994-9EF2-D6AFBEE5439E}"/>
              </a:ext>
            </a:extLst>
          </p:cNvPr>
          <p:cNvGrpSpPr/>
          <p:nvPr/>
        </p:nvGrpSpPr>
        <p:grpSpPr>
          <a:xfrm>
            <a:off x="10547467" y="5523646"/>
            <a:ext cx="810720" cy="809602"/>
            <a:chOff x="4787900" y="2281238"/>
            <a:chExt cx="2303463" cy="2300287"/>
          </a:xfrm>
          <a:solidFill>
            <a:schemeClr val="accent2"/>
          </a:solidFill>
          <a:scene3d>
            <a:camera prst="orthographicFront">
              <a:rot lat="0" lon="0" rev="0"/>
            </a:camera>
            <a:lightRig rig="contrasting" dir="t">
              <a:rot lat="0" lon="0" rev="7800000"/>
            </a:lightRig>
          </a:scene3d>
        </p:grpSpPr>
        <p:sp>
          <p:nvSpPr>
            <p:cNvPr id="37" name="Freeform 5">
              <a:extLst>
                <a:ext uri="{FF2B5EF4-FFF2-40B4-BE49-F238E27FC236}">
                  <a16:creationId xmlns:a16="http://schemas.microsoft.com/office/drawing/2014/main" xmlns="" id="{3C2A06CE-DF99-4CCC-9F35-D9EAB1BA7B59}"/>
                </a:ext>
              </a:extLst>
            </p:cNvPr>
            <p:cNvSpPr>
              <a:spLocks/>
            </p:cNvSpPr>
            <p:nvPr/>
          </p:nvSpPr>
          <p:spPr bwMode="auto">
            <a:xfrm>
              <a:off x="4787900" y="2640013"/>
              <a:ext cx="608013" cy="762000"/>
            </a:xfrm>
            <a:custGeom>
              <a:avLst/>
              <a:gdLst>
                <a:gd name="T0" fmla="*/ 109 w 161"/>
                <a:gd name="T1" fmla="*/ 202 h 202"/>
                <a:gd name="T2" fmla="*/ 161 w 161"/>
                <a:gd name="T3" fmla="*/ 77 h 202"/>
                <a:gd name="T4" fmla="*/ 84 w 161"/>
                <a:gd name="T5" fmla="*/ 0 h 202"/>
                <a:gd name="T6" fmla="*/ 0 w 161"/>
                <a:gd name="T7" fmla="*/ 202 h 202"/>
                <a:gd name="T8" fmla="*/ 109 w 161"/>
                <a:gd name="T9" fmla="*/ 202 h 202"/>
              </a:gdLst>
              <a:ahLst/>
              <a:cxnLst>
                <a:cxn ang="0">
                  <a:pos x="T0" y="T1"/>
                </a:cxn>
                <a:cxn ang="0">
                  <a:pos x="T2" y="T3"/>
                </a:cxn>
                <a:cxn ang="0">
                  <a:pos x="T4" y="T5"/>
                </a:cxn>
                <a:cxn ang="0">
                  <a:pos x="T6" y="T7"/>
                </a:cxn>
                <a:cxn ang="0">
                  <a:pos x="T8" y="T9"/>
                </a:cxn>
              </a:cxnLst>
              <a:rect l="0" t="0" r="r" b="b"/>
              <a:pathLst>
                <a:path w="161" h="202">
                  <a:moveTo>
                    <a:pt x="109" y="202"/>
                  </a:moveTo>
                  <a:cubicBezTo>
                    <a:pt x="111" y="154"/>
                    <a:pt x="131" y="110"/>
                    <a:pt x="161" y="77"/>
                  </a:cubicBezTo>
                  <a:cubicBezTo>
                    <a:pt x="84" y="0"/>
                    <a:pt x="84" y="0"/>
                    <a:pt x="84" y="0"/>
                  </a:cubicBezTo>
                  <a:cubicBezTo>
                    <a:pt x="34" y="53"/>
                    <a:pt x="2" y="124"/>
                    <a:pt x="0" y="202"/>
                  </a:cubicBezTo>
                  <a:lnTo>
                    <a:pt x="109" y="202"/>
                  </a:lnTo>
                  <a:close/>
                </a:path>
              </a:pathLst>
            </a:custGeom>
            <a:grpFill/>
            <a:ln>
              <a:noFill/>
            </a:ln>
            <a:effectLst/>
            <a:sp3d>
              <a:bevelT w="139700" h="139700"/>
            </a:sp3d>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prstClr val="black"/>
                </a:solidFill>
                <a:effectLst/>
                <a:uLnTx/>
                <a:uFillTx/>
                <a:latin typeface="Raleway"/>
              </a:endParaRPr>
            </a:p>
          </p:txBody>
        </p:sp>
        <p:sp>
          <p:nvSpPr>
            <p:cNvPr id="38" name="Freeform 6">
              <a:extLst>
                <a:ext uri="{FF2B5EF4-FFF2-40B4-BE49-F238E27FC236}">
                  <a16:creationId xmlns:a16="http://schemas.microsoft.com/office/drawing/2014/main" xmlns="" id="{56691DF7-E49D-4F78-8656-B81C9CDBEAB6}"/>
                </a:ext>
              </a:extLst>
            </p:cNvPr>
            <p:cNvSpPr>
              <a:spLocks/>
            </p:cNvSpPr>
            <p:nvPr/>
          </p:nvSpPr>
          <p:spPr bwMode="auto">
            <a:xfrm>
              <a:off x="5146675" y="2281238"/>
              <a:ext cx="760413" cy="603250"/>
            </a:xfrm>
            <a:custGeom>
              <a:avLst/>
              <a:gdLst>
                <a:gd name="T0" fmla="*/ 78 w 202"/>
                <a:gd name="T1" fmla="*/ 160 h 160"/>
                <a:gd name="T2" fmla="*/ 202 w 202"/>
                <a:gd name="T3" fmla="*/ 109 h 160"/>
                <a:gd name="T4" fmla="*/ 202 w 202"/>
                <a:gd name="T5" fmla="*/ 0 h 160"/>
                <a:gd name="T6" fmla="*/ 0 w 202"/>
                <a:gd name="T7" fmla="*/ 83 h 160"/>
                <a:gd name="T8" fmla="*/ 78 w 202"/>
                <a:gd name="T9" fmla="*/ 160 h 160"/>
              </a:gdLst>
              <a:ahLst/>
              <a:cxnLst>
                <a:cxn ang="0">
                  <a:pos x="T0" y="T1"/>
                </a:cxn>
                <a:cxn ang="0">
                  <a:pos x="T2" y="T3"/>
                </a:cxn>
                <a:cxn ang="0">
                  <a:pos x="T4" y="T5"/>
                </a:cxn>
                <a:cxn ang="0">
                  <a:pos x="T6" y="T7"/>
                </a:cxn>
                <a:cxn ang="0">
                  <a:pos x="T8" y="T9"/>
                </a:cxn>
              </a:cxnLst>
              <a:rect l="0" t="0" r="r" b="b"/>
              <a:pathLst>
                <a:path w="202" h="160">
                  <a:moveTo>
                    <a:pt x="78" y="160"/>
                  </a:moveTo>
                  <a:cubicBezTo>
                    <a:pt x="111" y="130"/>
                    <a:pt x="154" y="111"/>
                    <a:pt x="202" y="109"/>
                  </a:cubicBezTo>
                  <a:cubicBezTo>
                    <a:pt x="202" y="0"/>
                    <a:pt x="202" y="0"/>
                    <a:pt x="202" y="0"/>
                  </a:cubicBezTo>
                  <a:cubicBezTo>
                    <a:pt x="124" y="2"/>
                    <a:pt x="53" y="33"/>
                    <a:pt x="0" y="83"/>
                  </a:cubicBezTo>
                  <a:lnTo>
                    <a:pt x="78" y="160"/>
                  </a:lnTo>
                  <a:close/>
                </a:path>
              </a:pathLst>
            </a:custGeom>
            <a:grpFill/>
            <a:ln>
              <a:noFill/>
            </a:ln>
            <a:effectLst/>
            <a:sp3d>
              <a:bevelT w="139700" h="139700"/>
            </a:sp3d>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prstClr val="black"/>
                </a:solidFill>
                <a:effectLst/>
                <a:uLnTx/>
                <a:uFillTx/>
                <a:latin typeface="Raleway"/>
              </a:endParaRPr>
            </a:p>
          </p:txBody>
        </p:sp>
        <p:sp>
          <p:nvSpPr>
            <p:cNvPr id="39" name="Freeform 7">
              <a:extLst>
                <a:ext uri="{FF2B5EF4-FFF2-40B4-BE49-F238E27FC236}">
                  <a16:creationId xmlns:a16="http://schemas.microsoft.com/office/drawing/2014/main" xmlns="" id="{578B6EF8-12BE-4C4B-99E0-6BBF7CB6DD80}"/>
                </a:ext>
              </a:extLst>
            </p:cNvPr>
            <p:cNvSpPr>
              <a:spLocks/>
            </p:cNvSpPr>
            <p:nvPr/>
          </p:nvSpPr>
          <p:spPr bwMode="auto">
            <a:xfrm>
              <a:off x="5972175" y="2281238"/>
              <a:ext cx="760413" cy="603250"/>
            </a:xfrm>
            <a:custGeom>
              <a:avLst/>
              <a:gdLst>
                <a:gd name="T0" fmla="*/ 0 w 202"/>
                <a:gd name="T1" fmla="*/ 0 h 160"/>
                <a:gd name="T2" fmla="*/ 0 w 202"/>
                <a:gd name="T3" fmla="*/ 109 h 160"/>
                <a:gd name="T4" fmla="*/ 125 w 202"/>
                <a:gd name="T5" fmla="*/ 160 h 160"/>
                <a:gd name="T6" fmla="*/ 202 w 202"/>
                <a:gd name="T7" fmla="*/ 83 h 160"/>
                <a:gd name="T8" fmla="*/ 0 w 202"/>
                <a:gd name="T9" fmla="*/ 0 h 160"/>
              </a:gdLst>
              <a:ahLst/>
              <a:cxnLst>
                <a:cxn ang="0">
                  <a:pos x="T0" y="T1"/>
                </a:cxn>
                <a:cxn ang="0">
                  <a:pos x="T2" y="T3"/>
                </a:cxn>
                <a:cxn ang="0">
                  <a:pos x="T4" y="T5"/>
                </a:cxn>
                <a:cxn ang="0">
                  <a:pos x="T6" y="T7"/>
                </a:cxn>
                <a:cxn ang="0">
                  <a:pos x="T8" y="T9"/>
                </a:cxn>
              </a:cxnLst>
              <a:rect l="0" t="0" r="r" b="b"/>
              <a:pathLst>
                <a:path w="202" h="160">
                  <a:moveTo>
                    <a:pt x="0" y="0"/>
                  </a:moveTo>
                  <a:cubicBezTo>
                    <a:pt x="0" y="109"/>
                    <a:pt x="0" y="109"/>
                    <a:pt x="0" y="109"/>
                  </a:cubicBezTo>
                  <a:cubicBezTo>
                    <a:pt x="48" y="111"/>
                    <a:pt x="91" y="130"/>
                    <a:pt x="125" y="160"/>
                  </a:cubicBezTo>
                  <a:cubicBezTo>
                    <a:pt x="202" y="83"/>
                    <a:pt x="202" y="83"/>
                    <a:pt x="202" y="83"/>
                  </a:cubicBezTo>
                  <a:cubicBezTo>
                    <a:pt x="149" y="33"/>
                    <a:pt x="78" y="2"/>
                    <a:pt x="0" y="0"/>
                  </a:cubicBezTo>
                  <a:close/>
                </a:path>
              </a:pathLst>
            </a:custGeom>
            <a:grpFill/>
            <a:ln>
              <a:noFill/>
            </a:ln>
            <a:effectLst/>
            <a:sp3d>
              <a:bevelT w="139700" h="139700"/>
            </a:sp3d>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prstClr val="black"/>
                </a:solidFill>
                <a:effectLst/>
                <a:uLnTx/>
                <a:uFillTx/>
                <a:latin typeface="Raleway"/>
              </a:endParaRPr>
            </a:p>
          </p:txBody>
        </p:sp>
        <p:sp>
          <p:nvSpPr>
            <p:cNvPr id="40" name="Freeform 8">
              <a:extLst>
                <a:ext uri="{FF2B5EF4-FFF2-40B4-BE49-F238E27FC236}">
                  <a16:creationId xmlns:a16="http://schemas.microsoft.com/office/drawing/2014/main" xmlns="" id="{98FFF222-5BF0-4845-8F63-7644700A6B40}"/>
                </a:ext>
              </a:extLst>
            </p:cNvPr>
            <p:cNvSpPr>
              <a:spLocks/>
            </p:cNvSpPr>
            <p:nvPr/>
          </p:nvSpPr>
          <p:spPr bwMode="auto">
            <a:xfrm>
              <a:off x="4787900" y="3462338"/>
              <a:ext cx="608013" cy="760412"/>
            </a:xfrm>
            <a:custGeom>
              <a:avLst/>
              <a:gdLst>
                <a:gd name="T0" fmla="*/ 161 w 161"/>
                <a:gd name="T1" fmla="*/ 125 h 202"/>
                <a:gd name="T2" fmla="*/ 109 w 161"/>
                <a:gd name="T3" fmla="*/ 0 h 202"/>
                <a:gd name="T4" fmla="*/ 0 w 161"/>
                <a:gd name="T5" fmla="*/ 0 h 202"/>
                <a:gd name="T6" fmla="*/ 84 w 161"/>
                <a:gd name="T7" fmla="*/ 202 h 202"/>
                <a:gd name="T8" fmla="*/ 161 w 161"/>
                <a:gd name="T9" fmla="*/ 125 h 202"/>
              </a:gdLst>
              <a:ahLst/>
              <a:cxnLst>
                <a:cxn ang="0">
                  <a:pos x="T0" y="T1"/>
                </a:cxn>
                <a:cxn ang="0">
                  <a:pos x="T2" y="T3"/>
                </a:cxn>
                <a:cxn ang="0">
                  <a:pos x="T4" y="T5"/>
                </a:cxn>
                <a:cxn ang="0">
                  <a:pos x="T6" y="T7"/>
                </a:cxn>
                <a:cxn ang="0">
                  <a:pos x="T8" y="T9"/>
                </a:cxn>
              </a:cxnLst>
              <a:rect l="0" t="0" r="r" b="b"/>
              <a:pathLst>
                <a:path w="161" h="202">
                  <a:moveTo>
                    <a:pt x="161" y="125"/>
                  </a:moveTo>
                  <a:cubicBezTo>
                    <a:pt x="131" y="92"/>
                    <a:pt x="111" y="48"/>
                    <a:pt x="109" y="0"/>
                  </a:cubicBezTo>
                  <a:cubicBezTo>
                    <a:pt x="0" y="0"/>
                    <a:pt x="0" y="0"/>
                    <a:pt x="0" y="0"/>
                  </a:cubicBezTo>
                  <a:cubicBezTo>
                    <a:pt x="2" y="78"/>
                    <a:pt x="34" y="149"/>
                    <a:pt x="84" y="202"/>
                  </a:cubicBezTo>
                  <a:lnTo>
                    <a:pt x="161" y="125"/>
                  </a:lnTo>
                  <a:close/>
                </a:path>
              </a:pathLst>
            </a:custGeom>
            <a:grpFill/>
            <a:ln>
              <a:noFill/>
            </a:ln>
            <a:effectLst/>
            <a:sp3d>
              <a:bevelT w="139700" h="139700"/>
            </a:sp3d>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prstClr val="black"/>
                </a:solidFill>
                <a:effectLst/>
                <a:uLnTx/>
                <a:uFillTx/>
                <a:latin typeface="Raleway"/>
              </a:endParaRPr>
            </a:p>
          </p:txBody>
        </p:sp>
        <p:sp>
          <p:nvSpPr>
            <p:cNvPr id="41" name="Freeform 9">
              <a:extLst>
                <a:ext uri="{FF2B5EF4-FFF2-40B4-BE49-F238E27FC236}">
                  <a16:creationId xmlns:a16="http://schemas.microsoft.com/office/drawing/2014/main" xmlns="" id="{26701058-57F1-4FD9-B548-67E97DFE0883}"/>
                </a:ext>
              </a:extLst>
            </p:cNvPr>
            <p:cNvSpPr>
              <a:spLocks/>
            </p:cNvSpPr>
            <p:nvPr/>
          </p:nvSpPr>
          <p:spPr bwMode="auto">
            <a:xfrm>
              <a:off x="5146675" y="3973513"/>
              <a:ext cx="760413" cy="608012"/>
            </a:xfrm>
            <a:custGeom>
              <a:avLst/>
              <a:gdLst>
                <a:gd name="T0" fmla="*/ 202 w 202"/>
                <a:gd name="T1" fmla="*/ 52 h 161"/>
                <a:gd name="T2" fmla="*/ 78 w 202"/>
                <a:gd name="T3" fmla="*/ 0 h 161"/>
                <a:gd name="T4" fmla="*/ 0 w 202"/>
                <a:gd name="T5" fmla="*/ 78 h 161"/>
                <a:gd name="T6" fmla="*/ 202 w 202"/>
                <a:gd name="T7" fmla="*/ 161 h 161"/>
                <a:gd name="T8" fmla="*/ 202 w 202"/>
                <a:gd name="T9" fmla="*/ 52 h 161"/>
              </a:gdLst>
              <a:ahLst/>
              <a:cxnLst>
                <a:cxn ang="0">
                  <a:pos x="T0" y="T1"/>
                </a:cxn>
                <a:cxn ang="0">
                  <a:pos x="T2" y="T3"/>
                </a:cxn>
                <a:cxn ang="0">
                  <a:pos x="T4" y="T5"/>
                </a:cxn>
                <a:cxn ang="0">
                  <a:pos x="T6" y="T7"/>
                </a:cxn>
                <a:cxn ang="0">
                  <a:pos x="T8" y="T9"/>
                </a:cxn>
              </a:cxnLst>
              <a:rect l="0" t="0" r="r" b="b"/>
              <a:pathLst>
                <a:path w="202" h="161">
                  <a:moveTo>
                    <a:pt x="202" y="52"/>
                  </a:moveTo>
                  <a:cubicBezTo>
                    <a:pt x="154" y="50"/>
                    <a:pt x="111" y="31"/>
                    <a:pt x="78" y="0"/>
                  </a:cubicBezTo>
                  <a:cubicBezTo>
                    <a:pt x="0" y="78"/>
                    <a:pt x="0" y="78"/>
                    <a:pt x="0" y="78"/>
                  </a:cubicBezTo>
                  <a:cubicBezTo>
                    <a:pt x="53" y="128"/>
                    <a:pt x="124" y="159"/>
                    <a:pt x="202" y="161"/>
                  </a:cubicBezTo>
                  <a:lnTo>
                    <a:pt x="202" y="52"/>
                  </a:lnTo>
                  <a:close/>
                </a:path>
              </a:pathLst>
            </a:custGeom>
            <a:grpFill/>
            <a:ln>
              <a:noFill/>
            </a:ln>
            <a:effectLst/>
            <a:sp3d>
              <a:bevelT w="139700" h="139700"/>
            </a:sp3d>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prstClr val="black"/>
                </a:solidFill>
                <a:effectLst/>
                <a:uLnTx/>
                <a:uFillTx/>
                <a:latin typeface="Raleway"/>
              </a:endParaRPr>
            </a:p>
          </p:txBody>
        </p:sp>
        <p:sp>
          <p:nvSpPr>
            <p:cNvPr id="42" name="Freeform 10">
              <a:extLst>
                <a:ext uri="{FF2B5EF4-FFF2-40B4-BE49-F238E27FC236}">
                  <a16:creationId xmlns:a16="http://schemas.microsoft.com/office/drawing/2014/main" xmlns="" id="{C4E953FD-5C29-47C2-8C1A-594F3CB952A0}"/>
                </a:ext>
              </a:extLst>
            </p:cNvPr>
            <p:cNvSpPr>
              <a:spLocks/>
            </p:cNvSpPr>
            <p:nvPr/>
          </p:nvSpPr>
          <p:spPr bwMode="auto">
            <a:xfrm>
              <a:off x="6484938" y="3462338"/>
              <a:ext cx="606425" cy="760412"/>
            </a:xfrm>
            <a:custGeom>
              <a:avLst/>
              <a:gdLst>
                <a:gd name="T0" fmla="*/ 52 w 161"/>
                <a:gd name="T1" fmla="*/ 0 h 202"/>
                <a:gd name="T2" fmla="*/ 0 w 161"/>
                <a:gd name="T3" fmla="*/ 125 h 202"/>
                <a:gd name="T4" fmla="*/ 77 w 161"/>
                <a:gd name="T5" fmla="*/ 202 h 202"/>
                <a:gd name="T6" fmla="*/ 161 w 161"/>
                <a:gd name="T7" fmla="*/ 0 h 202"/>
                <a:gd name="T8" fmla="*/ 52 w 161"/>
                <a:gd name="T9" fmla="*/ 0 h 202"/>
              </a:gdLst>
              <a:ahLst/>
              <a:cxnLst>
                <a:cxn ang="0">
                  <a:pos x="T0" y="T1"/>
                </a:cxn>
                <a:cxn ang="0">
                  <a:pos x="T2" y="T3"/>
                </a:cxn>
                <a:cxn ang="0">
                  <a:pos x="T4" y="T5"/>
                </a:cxn>
                <a:cxn ang="0">
                  <a:pos x="T6" y="T7"/>
                </a:cxn>
                <a:cxn ang="0">
                  <a:pos x="T8" y="T9"/>
                </a:cxn>
              </a:cxnLst>
              <a:rect l="0" t="0" r="r" b="b"/>
              <a:pathLst>
                <a:path w="161" h="202">
                  <a:moveTo>
                    <a:pt x="52" y="0"/>
                  </a:moveTo>
                  <a:cubicBezTo>
                    <a:pt x="50" y="48"/>
                    <a:pt x="31" y="92"/>
                    <a:pt x="0" y="125"/>
                  </a:cubicBezTo>
                  <a:cubicBezTo>
                    <a:pt x="77" y="202"/>
                    <a:pt x="77" y="202"/>
                    <a:pt x="77" y="202"/>
                  </a:cubicBezTo>
                  <a:cubicBezTo>
                    <a:pt x="128" y="149"/>
                    <a:pt x="159" y="78"/>
                    <a:pt x="161" y="0"/>
                  </a:cubicBezTo>
                  <a:lnTo>
                    <a:pt x="52" y="0"/>
                  </a:lnTo>
                  <a:close/>
                </a:path>
              </a:pathLst>
            </a:custGeom>
            <a:grpFill/>
            <a:ln>
              <a:noFill/>
            </a:ln>
            <a:effectLst/>
            <a:sp3d>
              <a:bevelT w="139700" h="139700"/>
            </a:sp3d>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prstClr val="black"/>
                </a:solidFill>
                <a:effectLst/>
                <a:uLnTx/>
                <a:uFillTx/>
                <a:latin typeface="Raleway"/>
              </a:endParaRPr>
            </a:p>
          </p:txBody>
        </p:sp>
        <p:sp>
          <p:nvSpPr>
            <p:cNvPr id="43" name="Freeform 11">
              <a:extLst>
                <a:ext uri="{FF2B5EF4-FFF2-40B4-BE49-F238E27FC236}">
                  <a16:creationId xmlns:a16="http://schemas.microsoft.com/office/drawing/2014/main" xmlns="" id="{8339F101-200C-4981-85B2-E1C3AA72743B}"/>
                </a:ext>
              </a:extLst>
            </p:cNvPr>
            <p:cNvSpPr>
              <a:spLocks/>
            </p:cNvSpPr>
            <p:nvPr/>
          </p:nvSpPr>
          <p:spPr bwMode="auto">
            <a:xfrm>
              <a:off x="6484938" y="2640013"/>
              <a:ext cx="606425" cy="762000"/>
            </a:xfrm>
            <a:custGeom>
              <a:avLst/>
              <a:gdLst>
                <a:gd name="T0" fmla="*/ 0 w 161"/>
                <a:gd name="T1" fmla="*/ 77 h 202"/>
                <a:gd name="T2" fmla="*/ 52 w 161"/>
                <a:gd name="T3" fmla="*/ 202 h 202"/>
                <a:gd name="T4" fmla="*/ 161 w 161"/>
                <a:gd name="T5" fmla="*/ 202 h 202"/>
                <a:gd name="T6" fmla="*/ 77 w 161"/>
                <a:gd name="T7" fmla="*/ 0 h 202"/>
                <a:gd name="T8" fmla="*/ 0 w 161"/>
                <a:gd name="T9" fmla="*/ 77 h 202"/>
              </a:gdLst>
              <a:ahLst/>
              <a:cxnLst>
                <a:cxn ang="0">
                  <a:pos x="T0" y="T1"/>
                </a:cxn>
                <a:cxn ang="0">
                  <a:pos x="T2" y="T3"/>
                </a:cxn>
                <a:cxn ang="0">
                  <a:pos x="T4" y="T5"/>
                </a:cxn>
                <a:cxn ang="0">
                  <a:pos x="T6" y="T7"/>
                </a:cxn>
                <a:cxn ang="0">
                  <a:pos x="T8" y="T9"/>
                </a:cxn>
              </a:cxnLst>
              <a:rect l="0" t="0" r="r" b="b"/>
              <a:pathLst>
                <a:path w="161" h="202">
                  <a:moveTo>
                    <a:pt x="0" y="77"/>
                  </a:moveTo>
                  <a:cubicBezTo>
                    <a:pt x="31" y="110"/>
                    <a:pt x="50" y="154"/>
                    <a:pt x="52" y="202"/>
                  </a:cubicBezTo>
                  <a:cubicBezTo>
                    <a:pt x="161" y="202"/>
                    <a:pt x="161" y="202"/>
                    <a:pt x="161" y="202"/>
                  </a:cubicBezTo>
                  <a:cubicBezTo>
                    <a:pt x="159" y="124"/>
                    <a:pt x="128" y="53"/>
                    <a:pt x="77" y="0"/>
                  </a:cubicBezTo>
                  <a:lnTo>
                    <a:pt x="0" y="77"/>
                  </a:lnTo>
                  <a:close/>
                </a:path>
              </a:pathLst>
            </a:custGeom>
            <a:grpFill/>
            <a:ln>
              <a:noFill/>
            </a:ln>
            <a:effectLst/>
            <a:sp3d>
              <a:bevelT w="139700" h="139700"/>
            </a:sp3d>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prstClr val="black"/>
                </a:solidFill>
                <a:effectLst/>
                <a:uLnTx/>
                <a:uFillTx/>
                <a:latin typeface="Raleway"/>
              </a:endParaRPr>
            </a:p>
          </p:txBody>
        </p:sp>
        <p:sp>
          <p:nvSpPr>
            <p:cNvPr id="44" name="Freeform 12">
              <a:extLst>
                <a:ext uri="{FF2B5EF4-FFF2-40B4-BE49-F238E27FC236}">
                  <a16:creationId xmlns:a16="http://schemas.microsoft.com/office/drawing/2014/main" xmlns="" id="{086D0095-1758-4B5C-97B9-B21F4496B0E9}"/>
                </a:ext>
              </a:extLst>
            </p:cNvPr>
            <p:cNvSpPr>
              <a:spLocks/>
            </p:cNvSpPr>
            <p:nvPr/>
          </p:nvSpPr>
          <p:spPr bwMode="auto">
            <a:xfrm>
              <a:off x="5972175" y="3973513"/>
              <a:ext cx="760413" cy="608012"/>
            </a:xfrm>
            <a:custGeom>
              <a:avLst/>
              <a:gdLst>
                <a:gd name="T0" fmla="*/ 125 w 202"/>
                <a:gd name="T1" fmla="*/ 0 h 161"/>
                <a:gd name="T2" fmla="*/ 0 w 202"/>
                <a:gd name="T3" fmla="*/ 52 h 161"/>
                <a:gd name="T4" fmla="*/ 0 w 202"/>
                <a:gd name="T5" fmla="*/ 161 h 161"/>
                <a:gd name="T6" fmla="*/ 202 w 202"/>
                <a:gd name="T7" fmla="*/ 78 h 161"/>
                <a:gd name="T8" fmla="*/ 125 w 202"/>
                <a:gd name="T9" fmla="*/ 0 h 161"/>
              </a:gdLst>
              <a:ahLst/>
              <a:cxnLst>
                <a:cxn ang="0">
                  <a:pos x="T0" y="T1"/>
                </a:cxn>
                <a:cxn ang="0">
                  <a:pos x="T2" y="T3"/>
                </a:cxn>
                <a:cxn ang="0">
                  <a:pos x="T4" y="T5"/>
                </a:cxn>
                <a:cxn ang="0">
                  <a:pos x="T6" y="T7"/>
                </a:cxn>
                <a:cxn ang="0">
                  <a:pos x="T8" y="T9"/>
                </a:cxn>
              </a:cxnLst>
              <a:rect l="0" t="0" r="r" b="b"/>
              <a:pathLst>
                <a:path w="202" h="161">
                  <a:moveTo>
                    <a:pt x="125" y="0"/>
                  </a:moveTo>
                  <a:cubicBezTo>
                    <a:pt x="91" y="31"/>
                    <a:pt x="48" y="50"/>
                    <a:pt x="0" y="52"/>
                  </a:cubicBezTo>
                  <a:cubicBezTo>
                    <a:pt x="0" y="161"/>
                    <a:pt x="0" y="161"/>
                    <a:pt x="0" y="161"/>
                  </a:cubicBezTo>
                  <a:cubicBezTo>
                    <a:pt x="78" y="159"/>
                    <a:pt x="149" y="128"/>
                    <a:pt x="202" y="78"/>
                  </a:cubicBezTo>
                  <a:lnTo>
                    <a:pt x="125" y="0"/>
                  </a:lnTo>
                  <a:close/>
                </a:path>
              </a:pathLst>
            </a:custGeom>
            <a:grpFill/>
            <a:ln>
              <a:noFill/>
            </a:ln>
            <a:effectLst/>
            <a:sp3d>
              <a:bevelT w="139700" h="139700"/>
            </a:sp3d>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prstClr val="black"/>
                </a:solidFill>
                <a:effectLst/>
                <a:uLnTx/>
                <a:uFillTx/>
                <a:latin typeface="Raleway"/>
              </a:endParaRPr>
            </a:p>
          </p:txBody>
        </p:sp>
      </p:grpSp>
      <p:sp>
        <p:nvSpPr>
          <p:cNvPr id="49" name="TextBox 48">
            <a:extLst>
              <a:ext uri="{FF2B5EF4-FFF2-40B4-BE49-F238E27FC236}">
                <a16:creationId xmlns:a16="http://schemas.microsoft.com/office/drawing/2014/main" xmlns="" id="{7D07A931-CFED-4E5B-954D-67E691C9AFE4}"/>
              </a:ext>
            </a:extLst>
          </p:cNvPr>
          <p:cNvSpPr txBox="1"/>
          <p:nvPr/>
        </p:nvSpPr>
        <p:spPr>
          <a:xfrm>
            <a:off x="10678775" y="5723226"/>
            <a:ext cx="569626" cy="461665"/>
          </a:xfrm>
          <a:prstGeom prst="rect">
            <a:avLst/>
          </a:prstGeom>
          <a:noFill/>
        </p:spPr>
        <p:txBody>
          <a:bodyPr wrap="square" rtlCol="1">
            <a:spAutoFit/>
          </a:bodyPr>
          <a:lstStyle/>
          <a:p>
            <a:pPr algn="ctr" rtl="1"/>
            <a:r>
              <a:rPr lang="fa-IR" sz="2400" dirty="0" smtClean="0">
                <a:latin typeface="Shabnam" panose="020B0603030804020204" pitchFamily="34" charset="-78"/>
                <a:cs typeface="Shabnam" panose="020B0603030804020204" pitchFamily="34" charset="-78"/>
              </a:rPr>
              <a:t>14</a:t>
            </a:r>
            <a:endParaRPr lang="fa-IR" sz="2400" dirty="0">
              <a:latin typeface="Shabnam" panose="020B0603030804020204" pitchFamily="34" charset="-78"/>
              <a:cs typeface="Shabnam" panose="020B0603030804020204" pitchFamily="34" charset="-78"/>
            </a:endParaRPr>
          </a:p>
        </p:txBody>
      </p:sp>
      <p:sp>
        <p:nvSpPr>
          <p:cNvPr id="50" name="TextBox 49">
            <a:extLst>
              <a:ext uri="{FF2B5EF4-FFF2-40B4-BE49-F238E27FC236}">
                <a16:creationId xmlns:a16="http://schemas.microsoft.com/office/drawing/2014/main" xmlns="" id="{0C33BFE7-9525-4600-9E7E-4111DBE7DC87}"/>
              </a:ext>
            </a:extLst>
          </p:cNvPr>
          <p:cNvSpPr txBox="1"/>
          <p:nvPr/>
        </p:nvSpPr>
        <p:spPr>
          <a:xfrm>
            <a:off x="10199726" y="787105"/>
            <a:ext cx="1454407" cy="369332"/>
          </a:xfrm>
          <a:prstGeom prst="rect">
            <a:avLst/>
          </a:prstGeom>
          <a:noFill/>
        </p:spPr>
        <p:txBody>
          <a:bodyPr wrap="square" rtlCol="1">
            <a:spAutoFit/>
          </a:bodyPr>
          <a:lstStyle/>
          <a:p>
            <a:pPr algn="r" rtl="1"/>
            <a:r>
              <a:rPr lang="fa-IR" dirty="0">
                <a:solidFill>
                  <a:schemeClr val="bg1"/>
                </a:solidFill>
                <a:latin typeface="Shabnam" panose="020B0603030804020204" pitchFamily="34" charset="-78"/>
                <a:cs typeface="Shabnam" panose="020B0603030804020204" pitchFamily="34" charset="-78"/>
              </a:rPr>
              <a:t>سرفصـــل‌ها</a:t>
            </a:r>
          </a:p>
        </p:txBody>
      </p:sp>
      <p:pic>
        <p:nvPicPr>
          <p:cNvPr id="54" name="Picture 53">
            <a:extLst>
              <a:ext uri="{FF2B5EF4-FFF2-40B4-BE49-F238E27FC236}">
                <a16:creationId xmlns:a16="http://schemas.microsoft.com/office/drawing/2014/main" xmlns="" id="{129F8331-3C4F-41BB-83DE-0B13D4865AD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193921" y="6445939"/>
            <a:ext cx="390545" cy="425472"/>
          </a:xfrm>
          <a:prstGeom prst="rect">
            <a:avLst/>
          </a:prstGeom>
          <a:ln>
            <a:noFill/>
          </a:ln>
          <a:effectLst>
            <a:outerShdw blurRad="190500" algn="tl" rotWithShape="0">
              <a:srgbClr val="000000">
                <a:alpha val="70000"/>
              </a:srgbClr>
            </a:outerShdw>
          </a:effectLst>
        </p:spPr>
      </p:pic>
      <p:pic>
        <p:nvPicPr>
          <p:cNvPr id="56" name="Picture 55">
            <a:extLst>
              <a:ext uri="{FF2B5EF4-FFF2-40B4-BE49-F238E27FC236}">
                <a16:creationId xmlns:a16="http://schemas.microsoft.com/office/drawing/2014/main" xmlns="" id="{DC64A9BA-C545-44D9-9106-8C903DABD1E5}"/>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3057" y="6449687"/>
            <a:ext cx="390545" cy="425472"/>
          </a:xfrm>
          <a:prstGeom prst="rect">
            <a:avLst/>
          </a:prstGeom>
          <a:ln>
            <a:noFill/>
          </a:ln>
          <a:effectLst>
            <a:outerShdw blurRad="190500" algn="tl" rotWithShape="0">
              <a:srgbClr val="000000">
                <a:alpha val="70000"/>
              </a:srgbClr>
            </a:outerShdw>
          </a:effectLst>
        </p:spPr>
      </p:pic>
      <p:pic>
        <p:nvPicPr>
          <p:cNvPr id="52" name="Picture 51">
            <a:extLst>
              <a:ext uri="{FF2B5EF4-FFF2-40B4-BE49-F238E27FC236}">
                <a16:creationId xmlns:a16="http://schemas.microsoft.com/office/drawing/2014/main" xmlns="" id="{901589AC-6FF4-4762-BC2D-96236FF6A9AE}"/>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42888" y="6344227"/>
            <a:ext cx="9165431" cy="425472"/>
          </a:xfrm>
          <a:prstGeom prst="rect">
            <a:avLst/>
          </a:prstGeom>
          <a:ln>
            <a:noFill/>
          </a:ln>
          <a:effectLst>
            <a:outerShdw blurRad="190500" algn="tl" rotWithShape="0">
              <a:srgbClr val="000000">
                <a:alpha val="70000"/>
              </a:srgbClr>
            </a:outerShdw>
          </a:effectLst>
        </p:spPr>
      </p:pic>
      <p:sp>
        <p:nvSpPr>
          <p:cNvPr id="57" name="TextBox 56">
            <a:extLst>
              <a:ext uri="{FF2B5EF4-FFF2-40B4-BE49-F238E27FC236}">
                <a16:creationId xmlns:a16="http://schemas.microsoft.com/office/drawing/2014/main" xmlns="" id="{FF9C7B08-DB95-454D-9E72-0918E1C1F699}"/>
              </a:ext>
            </a:extLst>
          </p:cNvPr>
          <p:cNvSpPr txBox="1"/>
          <p:nvPr/>
        </p:nvSpPr>
        <p:spPr>
          <a:xfrm>
            <a:off x="10110879" y="1419591"/>
            <a:ext cx="1543254" cy="369332"/>
          </a:xfrm>
          <a:prstGeom prst="rect">
            <a:avLst/>
          </a:prstGeom>
          <a:noFill/>
        </p:spPr>
        <p:txBody>
          <a:bodyPr wrap="square" rtlCol="1">
            <a:spAutoFit/>
          </a:bodyPr>
          <a:lstStyle/>
          <a:p>
            <a:pPr algn="r" rtl="1"/>
            <a:r>
              <a:rPr lang="fa-IR" dirty="0">
                <a:solidFill>
                  <a:schemeClr val="bg1"/>
                </a:solidFill>
                <a:latin typeface="Shabnam" panose="020B0603030804020204" pitchFamily="34" charset="-78"/>
                <a:cs typeface="Shabnam" panose="020B0603030804020204" pitchFamily="34" charset="-78"/>
              </a:rPr>
              <a:t>کلیــــات</a:t>
            </a:r>
          </a:p>
        </p:txBody>
      </p:sp>
      <p:sp>
        <p:nvSpPr>
          <p:cNvPr id="58" name="TextBox 57">
            <a:extLst>
              <a:ext uri="{FF2B5EF4-FFF2-40B4-BE49-F238E27FC236}">
                <a16:creationId xmlns:a16="http://schemas.microsoft.com/office/drawing/2014/main" xmlns="" id="{2BB1FBCD-6F36-41C4-B72F-C909595BBAD5}"/>
              </a:ext>
            </a:extLst>
          </p:cNvPr>
          <p:cNvSpPr txBox="1"/>
          <p:nvPr/>
        </p:nvSpPr>
        <p:spPr>
          <a:xfrm>
            <a:off x="9857134" y="2030624"/>
            <a:ext cx="1796999" cy="369332"/>
          </a:xfrm>
          <a:prstGeom prst="rect">
            <a:avLst/>
          </a:prstGeom>
          <a:noFill/>
        </p:spPr>
        <p:txBody>
          <a:bodyPr wrap="square" rtlCol="1">
            <a:spAutoFit/>
          </a:bodyPr>
          <a:lstStyle/>
          <a:p>
            <a:pPr algn="r" rtl="1"/>
            <a:r>
              <a:rPr lang="fa-IR" dirty="0">
                <a:solidFill>
                  <a:schemeClr val="bg1"/>
                </a:solidFill>
                <a:latin typeface="Shabnam" panose="020B0603030804020204" pitchFamily="34" charset="-78"/>
                <a:cs typeface="Shabnam" panose="020B0603030804020204" pitchFamily="34" charset="-78"/>
              </a:rPr>
              <a:t>پیشینه تحقیق</a:t>
            </a:r>
          </a:p>
        </p:txBody>
      </p:sp>
      <p:sp>
        <p:nvSpPr>
          <p:cNvPr id="59" name="TextBox 58">
            <a:extLst>
              <a:ext uri="{FF2B5EF4-FFF2-40B4-BE49-F238E27FC236}">
                <a16:creationId xmlns:a16="http://schemas.microsoft.com/office/drawing/2014/main" xmlns="" id="{EA941DFC-E764-4291-A85C-951F86163EE9}"/>
              </a:ext>
            </a:extLst>
          </p:cNvPr>
          <p:cNvSpPr txBox="1"/>
          <p:nvPr/>
        </p:nvSpPr>
        <p:spPr>
          <a:xfrm>
            <a:off x="9857134" y="2630992"/>
            <a:ext cx="1796999" cy="369332"/>
          </a:xfrm>
          <a:prstGeom prst="rect">
            <a:avLst/>
          </a:prstGeom>
          <a:noFill/>
        </p:spPr>
        <p:txBody>
          <a:bodyPr wrap="square" rtlCol="1">
            <a:spAutoFit/>
          </a:bodyPr>
          <a:lstStyle/>
          <a:p>
            <a:pPr algn="just" rtl="1"/>
            <a:r>
              <a:rPr lang="fa-IR" dirty="0">
                <a:solidFill>
                  <a:schemeClr val="bg1"/>
                </a:solidFill>
                <a:latin typeface="Shabnam" panose="020B0603030804020204" pitchFamily="34" charset="-78"/>
                <a:cs typeface="Shabnam" panose="020B0603030804020204" pitchFamily="34" charset="-78"/>
              </a:rPr>
              <a:t>روش تحقیق</a:t>
            </a:r>
          </a:p>
        </p:txBody>
      </p:sp>
      <p:sp>
        <p:nvSpPr>
          <p:cNvPr id="60" name="TextBox 59">
            <a:extLst>
              <a:ext uri="{FF2B5EF4-FFF2-40B4-BE49-F238E27FC236}">
                <a16:creationId xmlns:a16="http://schemas.microsoft.com/office/drawing/2014/main" xmlns="" id="{B5EB82EF-E961-4AFF-8269-602870893310}"/>
              </a:ext>
            </a:extLst>
          </p:cNvPr>
          <p:cNvSpPr txBox="1"/>
          <p:nvPr/>
        </p:nvSpPr>
        <p:spPr>
          <a:xfrm>
            <a:off x="9929308" y="3278743"/>
            <a:ext cx="1724825" cy="369332"/>
          </a:xfrm>
          <a:prstGeom prst="rect">
            <a:avLst/>
          </a:prstGeom>
          <a:noFill/>
        </p:spPr>
        <p:txBody>
          <a:bodyPr wrap="square" rtlCol="1">
            <a:spAutoFit/>
          </a:bodyPr>
          <a:lstStyle/>
          <a:p>
            <a:pPr algn="r" rtl="1"/>
            <a:r>
              <a:rPr lang="fa-IR" dirty="0">
                <a:solidFill>
                  <a:schemeClr val="bg1"/>
                </a:solidFill>
                <a:latin typeface="Shabnam" panose="020B0603030804020204" pitchFamily="34" charset="-78"/>
                <a:cs typeface="Shabnam" panose="020B0603030804020204" pitchFamily="34" charset="-78"/>
              </a:rPr>
              <a:t>تجزیه و تحلیل</a:t>
            </a:r>
          </a:p>
        </p:txBody>
      </p:sp>
      <p:sp>
        <p:nvSpPr>
          <p:cNvPr id="61" name="TextBox 60">
            <a:extLst>
              <a:ext uri="{FF2B5EF4-FFF2-40B4-BE49-F238E27FC236}">
                <a16:creationId xmlns:a16="http://schemas.microsoft.com/office/drawing/2014/main" xmlns="" id="{787F05C4-40B4-4FB6-BD93-6B291E24770E}"/>
              </a:ext>
            </a:extLst>
          </p:cNvPr>
          <p:cNvSpPr txBox="1"/>
          <p:nvPr/>
        </p:nvSpPr>
        <p:spPr>
          <a:xfrm>
            <a:off x="9857134" y="3910689"/>
            <a:ext cx="1804058" cy="369332"/>
          </a:xfrm>
          <a:prstGeom prst="rect">
            <a:avLst/>
          </a:prstGeom>
          <a:noFill/>
        </p:spPr>
        <p:txBody>
          <a:bodyPr wrap="square" rtlCol="1">
            <a:spAutoFit/>
          </a:bodyPr>
          <a:lstStyle/>
          <a:p>
            <a:pPr algn="r" rtl="1"/>
            <a:r>
              <a:rPr lang="fa-IR" dirty="0">
                <a:solidFill>
                  <a:schemeClr val="bg1"/>
                </a:solidFill>
                <a:latin typeface="Shabnam" panose="020B0603030804020204" pitchFamily="34" charset="-78"/>
                <a:cs typeface="Shabnam" panose="020B0603030804020204" pitchFamily="34" charset="-78"/>
              </a:rPr>
              <a:t>نتیجه گیری</a:t>
            </a:r>
          </a:p>
        </p:txBody>
      </p:sp>
      <p:sp>
        <p:nvSpPr>
          <p:cNvPr id="62" name="TextBox 61">
            <a:extLst>
              <a:ext uri="{FF2B5EF4-FFF2-40B4-BE49-F238E27FC236}">
                <a16:creationId xmlns:a16="http://schemas.microsoft.com/office/drawing/2014/main" xmlns="" id="{652DAC5F-3D91-4A30-98B6-2F48D98290D8}"/>
              </a:ext>
            </a:extLst>
          </p:cNvPr>
          <p:cNvSpPr txBox="1"/>
          <p:nvPr/>
        </p:nvSpPr>
        <p:spPr>
          <a:xfrm>
            <a:off x="9857134" y="4539466"/>
            <a:ext cx="1796999" cy="369332"/>
          </a:xfrm>
          <a:prstGeom prst="rect">
            <a:avLst/>
          </a:prstGeom>
          <a:noFill/>
        </p:spPr>
        <p:txBody>
          <a:bodyPr wrap="square" rtlCol="1">
            <a:spAutoFit/>
          </a:bodyPr>
          <a:lstStyle/>
          <a:p>
            <a:pPr algn="r" rtl="1"/>
            <a:r>
              <a:rPr lang="fa-IR" dirty="0">
                <a:solidFill>
                  <a:schemeClr val="bg1"/>
                </a:solidFill>
                <a:latin typeface="Shabnam" panose="020B0603030804020204" pitchFamily="34" charset="-78"/>
                <a:cs typeface="Shabnam" panose="020B0603030804020204" pitchFamily="34" charset="-78"/>
              </a:rPr>
              <a:t>پیشنهادات</a:t>
            </a:r>
          </a:p>
        </p:txBody>
      </p:sp>
      <p:pic>
        <p:nvPicPr>
          <p:cNvPr id="68" name="Picture 67">
            <a:extLst>
              <a:ext uri="{FF2B5EF4-FFF2-40B4-BE49-F238E27FC236}">
                <a16:creationId xmlns:a16="http://schemas.microsoft.com/office/drawing/2014/main" xmlns="" id="{37C09D06-66F7-4A47-81E6-A10C501D1CC2}"/>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1758861" y="763564"/>
            <a:ext cx="360000" cy="360000"/>
          </a:xfrm>
          <a:prstGeom prst="rect">
            <a:avLst/>
          </a:prstGeom>
        </p:spPr>
      </p:pic>
      <p:pic>
        <p:nvPicPr>
          <p:cNvPr id="70" name="Picture 69">
            <a:extLst>
              <a:ext uri="{FF2B5EF4-FFF2-40B4-BE49-F238E27FC236}">
                <a16:creationId xmlns:a16="http://schemas.microsoft.com/office/drawing/2014/main" xmlns="" id="{99EAEDD8-4D8E-4C96-9B8A-740F938304A2}"/>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1781182" y="1390515"/>
            <a:ext cx="324000" cy="324000"/>
          </a:xfrm>
          <a:prstGeom prst="rect">
            <a:avLst/>
          </a:prstGeom>
        </p:spPr>
      </p:pic>
      <p:pic>
        <p:nvPicPr>
          <p:cNvPr id="72" name="Picture 71">
            <a:extLst>
              <a:ext uri="{FF2B5EF4-FFF2-40B4-BE49-F238E27FC236}">
                <a16:creationId xmlns:a16="http://schemas.microsoft.com/office/drawing/2014/main" xmlns="" id="{4804987D-0412-46A9-BE64-51E1A9923918}"/>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1737678" y="1982515"/>
            <a:ext cx="396000" cy="396000"/>
          </a:xfrm>
          <a:prstGeom prst="rect">
            <a:avLst/>
          </a:prstGeom>
        </p:spPr>
      </p:pic>
      <p:pic>
        <p:nvPicPr>
          <p:cNvPr id="74" name="Picture 73">
            <a:extLst>
              <a:ext uri="{FF2B5EF4-FFF2-40B4-BE49-F238E27FC236}">
                <a16:creationId xmlns:a16="http://schemas.microsoft.com/office/drawing/2014/main" xmlns="" id="{9AD2D3E9-1FAC-442A-8FA2-A4CC86BD657B}"/>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1767930" y="2618429"/>
            <a:ext cx="360000" cy="360000"/>
          </a:xfrm>
          <a:prstGeom prst="rect">
            <a:avLst/>
          </a:prstGeom>
        </p:spPr>
      </p:pic>
      <p:pic>
        <p:nvPicPr>
          <p:cNvPr id="76" name="Picture 75">
            <a:extLst>
              <a:ext uri="{FF2B5EF4-FFF2-40B4-BE49-F238E27FC236}">
                <a16:creationId xmlns:a16="http://schemas.microsoft.com/office/drawing/2014/main" xmlns="" id="{34F1E489-46A1-48EE-802A-701AC812F93C}"/>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11728174" y="3203890"/>
            <a:ext cx="432000" cy="432000"/>
          </a:xfrm>
          <a:prstGeom prst="rect">
            <a:avLst/>
          </a:prstGeom>
        </p:spPr>
      </p:pic>
      <p:pic>
        <p:nvPicPr>
          <p:cNvPr id="78" name="Picture 77">
            <a:extLst>
              <a:ext uri="{FF2B5EF4-FFF2-40B4-BE49-F238E27FC236}">
                <a16:creationId xmlns:a16="http://schemas.microsoft.com/office/drawing/2014/main" xmlns="" id="{1431EC22-BB69-4A3A-BAA7-112B04520CF8}"/>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11720120" y="3847378"/>
            <a:ext cx="432000" cy="432000"/>
          </a:xfrm>
          <a:prstGeom prst="rect">
            <a:avLst/>
          </a:prstGeom>
        </p:spPr>
      </p:pic>
      <p:pic>
        <p:nvPicPr>
          <p:cNvPr id="80" name="Picture 79">
            <a:extLst>
              <a:ext uri="{FF2B5EF4-FFF2-40B4-BE49-F238E27FC236}">
                <a16:creationId xmlns:a16="http://schemas.microsoft.com/office/drawing/2014/main" xmlns="" id="{B09C53B8-57BB-4F22-A0A4-D83530C2F3EF}"/>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11713365" y="4463546"/>
            <a:ext cx="432000" cy="432000"/>
          </a:xfrm>
          <a:prstGeom prst="rect">
            <a:avLst/>
          </a:prstGeom>
        </p:spPr>
      </p:pic>
      <p:sp>
        <p:nvSpPr>
          <p:cNvPr id="83" name="TextBox 82">
            <a:extLst>
              <a:ext uri="{FF2B5EF4-FFF2-40B4-BE49-F238E27FC236}">
                <a16:creationId xmlns:a16="http://schemas.microsoft.com/office/drawing/2014/main" xmlns="" id="{20C28120-B82F-4647-8414-C9632A27ECC3}"/>
              </a:ext>
            </a:extLst>
          </p:cNvPr>
          <p:cNvSpPr txBox="1"/>
          <p:nvPr/>
        </p:nvSpPr>
        <p:spPr>
          <a:xfrm>
            <a:off x="5628651" y="6439594"/>
            <a:ext cx="3379529" cy="338554"/>
          </a:xfrm>
          <a:prstGeom prst="rect">
            <a:avLst/>
          </a:prstGeom>
          <a:noFill/>
        </p:spPr>
        <p:txBody>
          <a:bodyPr wrap="square" rtlCol="1">
            <a:spAutoFit/>
          </a:bodyPr>
          <a:lstStyle/>
          <a:p>
            <a:pPr algn="r" rtl="1"/>
            <a:r>
              <a:rPr lang="fa-IR" sz="1600" dirty="0">
                <a:solidFill>
                  <a:schemeClr val="bg1"/>
                </a:solidFill>
                <a:effectLst>
                  <a:outerShdw blurRad="38100" dist="38100" dir="2700000" algn="tl">
                    <a:srgbClr val="000000">
                      <a:alpha val="43137"/>
                    </a:srgbClr>
                  </a:outerShdw>
                </a:effectLst>
                <a:latin typeface="Shabnam" panose="020B0603030804020204" pitchFamily="34" charset="-78"/>
                <a:cs typeface="Shabnam" panose="020B0603030804020204" pitchFamily="34" charset="-78"/>
              </a:rPr>
              <a:t>دانشجو: </a:t>
            </a:r>
            <a:r>
              <a:rPr lang="fa-IR" sz="1600" b="1" dirty="0" smtClean="0">
                <a:solidFill>
                  <a:srgbClr val="AB176C"/>
                </a:solidFill>
                <a:latin typeface="Shabnam" panose="020B0603030804020204" pitchFamily="34" charset="-78"/>
                <a:cs typeface="B Nazanin" pitchFamily="2" charset="-78"/>
              </a:rPr>
              <a:t>حمید باصولی  </a:t>
            </a:r>
            <a:endParaRPr lang="fa-IR" sz="1600" dirty="0">
              <a:solidFill>
                <a:schemeClr val="bg1"/>
              </a:solidFill>
              <a:latin typeface="Shabnam" panose="020B0603030804020204" pitchFamily="34" charset="-78"/>
              <a:cs typeface="Shabnam" panose="020B0603030804020204" pitchFamily="34" charset="-78"/>
            </a:endParaRPr>
          </a:p>
        </p:txBody>
      </p:sp>
      <p:sp>
        <p:nvSpPr>
          <p:cNvPr id="85" name="TextBox 84">
            <a:extLst>
              <a:ext uri="{FF2B5EF4-FFF2-40B4-BE49-F238E27FC236}">
                <a16:creationId xmlns:a16="http://schemas.microsoft.com/office/drawing/2014/main" xmlns="" id="{0CA4C4E3-591D-49E6-9947-85C5CBA27B42}"/>
              </a:ext>
            </a:extLst>
          </p:cNvPr>
          <p:cNvSpPr txBox="1"/>
          <p:nvPr/>
        </p:nvSpPr>
        <p:spPr>
          <a:xfrm>
            <a:off x="463603" y="6416151"/>
            <a:ext cx="3684328" cy="338554"/>
          </a:xfrm>
          <a:prstGeom prst="rect">
            <a:avLst/>
          </a:prstGeom>
          <a:noFill/>
        </p:spPr>
        <p:txBody>
          <a:bodyPr wrap="square" rtlCol="1">
            <a:spAutoFit/>
          </a:bodyPr>
          <a:lstStyle/>
          <a:p>
            <a:pPr algn="r" rtl="1"/>
            <a:r>
              <a:rPr lang="fa-IR" sz="1600" dirty="0">
                <a:solidFill>
                  <a:schemeClr val="bg1"/>
                </a:solidFill>
                <a:effectLst>
                  <a:outerShdw blurRad="38100" dist="38100" dir="2700000" algn="tl">
                    <a:srgbClr val="000000">
                      <a:alpha val="43137"/>
                    </a:srgbClr>
                  </a:outerShdw>
                </a:effectLst>
                <a:latin typeface="Shabnam" panose="020B0603030804020204" pitchFamily="34" charset="-78"/>
                <a:cs typeface="Shabnam" panose="020B0603030804020204" pitchFamily="34" charset="-78"/>
              </a:rPr>
              <a:t>استاد راهنما: </a:t>
            </a:r>
            <a:r>
              <a:rPr lang="fa-IR" sz="1600" b="1" dirty="0">
                <a:solidFill>
                  <a:srgbClr val="7030A0"/>
                </a:solidFill>
                <a:cs typeface="B Nazanin" pitchFamily="2" charset="-78"/>
              </a:rPr>
              <a:t>دکتر مهدی تنها زیارتی </a:t>
            </a:r>
            <a:endParaRPr lang="fa-IR" sz="1600" dirty="0">
              <a:solidFill>
                <a:schemeClr val="bg1"/>
              </a:solidFill>
              <a:latin typeface="Shabnam" panose="020B0603030804020204" pitchFamily="34" charset="-78"/>
              <a:cs typeface="Shabnam" panose="020B0603030804020204" pitchFamily="34" charset="-78"/>
            </a:endParaRPr>
          </a:p>
        </p:txBody>
      </p:sp>
      <p:sp>
        <p:nvSpPr>
          <p:cNvPr id="86" name="TextBox 85">
            <a:extLst>
              <a:ext uri="{FF2B5EF4-FFF2-40B4-BE49-F238E27FC236}">
                <a16:creationId xmlns:a16="http://schemas.microsoft.com/office/drawing/2014/main" xmlns="" id="{AA5BE37A-B8E8-4EA2-B7D7-3929A7C5AC57}"/>
              </a:ext>
            </a:extLst>
          </p:cNvPr>
          <p:cNvSpPr txBox="1"/>
          <p:nvPr/>
        </p:nvSpPr>
        <p:spPr>
          <a:xfrm>
            <a:off x="10505931" y="6361388"/>
            <a:ext cx="940906" cy="369332"/>
          </a:xfrm>
          <a:prstGeom prst="rect">
            <a:avLst/>
          </a:prstGeom>
          <a:noFill/>
        </p:spPr>
        <p:txBody>
          <a:bodyPr wrap="square" rtlCol="1">
            <a:spAutoFit/>
          </a:bodyPr>
          <a:lstStyle/>
          <a:p>
            <a:pPr algn="ctr" rtl="1"/>
            <a:r>
              <a:rPr lang="fa-IR" b="1" dirty="0">
                <a:latin typeface="Shabnam" panose="020B0603030804020204" pitchFamily="34" charset="-78"/>
                <a:cs typeface="Shabnam" panose="020B0603030804020204" pitchFamily="34" charset="-78"/>
              </a:rPr>
              <a:t>صفحه</a:t>
            </a:r>
          </a:p>
        </p:txBody>
      </p:sp>
      <p:grpSp>
        <p:nvGrpSpPr>
          <p:cNvPr id="55" name="Group 10">
            <a:extLst>
              <a:ext uri="{FF2B5EF4-FFF2-40B4-BE49-F238E27FC236}">
                <a16:creationId xmlns:a16="http://schemas.microsoft.com/office/drawing/2014/main" xmlns="" id="{CFAF121D-84C7-4D86-ADD0-C5FB39834E26}"/>
              </a:ext>
            </a:extLst>
          </p:cNvPr>
          <p:cNvGrpSpPr/>
          <p:nvPr/>
        </p:nvGrpSpPr>
        <p:grpSpPr>
          <a:xfrm rot="10800000">
            <a:off x="9196819" y="93076"/>
            <a:ext cx="406024" cy="590699"/>
            <a:chOff x="2209800" y="2190750"/>
            <a:chExt cx="1600200" cy="1295400"/>
          </a:xfrm>
        </p:grpSpPr>
        <p:sp>
          <p:nvSpPr>
            <p:cNvPr id="75" name="Chevron 45">
              <a:extLst>
                <a:ext uri="{FF2B5EF4-FFF2-40B4-BE49-F238E27FC236}">
                  <a16:creationId xmlns:a16="http://schemas.microsoft.com/office/drawing/2014/main" xmlns="" id="{3742984A-8D6D-4468-8138-D957E3E14764}"/>
                </a:ext>
              </a:extLst>
            </p:cNvPr>
            <p:cNvSpPr/>
            <p:nvPr/>
          </p:nvSpPr>
          <p:spPr bwMode="auto">
            <a:xfrm>
              <a:off x="2209800" y="2343150"/>
              <a:ext cx="990600" cy="990600"/>
            </a:xfrm>
            <a:prstGeom prst="chevron">
              <a:avLst/>
            </a:prstGeom>
            <a:solidFill>
              <a:srgbClr val="C22260"/>
            </a:solidFill>
            <a:ln w="9525">
              <a:noFill/>
              <a:round/>
              <a:headEnd/>
              <a:tailEnd/>
            </a:ln>
          </p:spPr>
          <p:txBody>
            <a:bodyPr vert="horz" wrap="square" lIns="121920" tIns="60960" rIns="121920" bIns="60960" numCol="1" rtlCol="0" anchor="t" anchorCtr="0" compatLnSpc="1">
              <a:prstTxWarp prst="textNoShape">
                <a:avLst/>
              </a:prstTxWarp>
            </a:bodyPr>
            <a:lstStyle/>
            <a:p>
              <a:pPr marL="0" marR="0" lvl="0" indent="0" algn="ctr" defTabSz="1375467" eaLnBrk="1" fontAlgn="auto" latinLnBrk="0" hangingPunct="1">
                <a:lnSpc>
                  <a:spcPct val="100000"/>
                </a:lnSpc>
                <a:spcBef>
                  <a:spcPts val="0"/>
                </a:spcBef>
                <a:spcAft>
                  <a:spcPts val="0"/>
                </a:spcAft>
                <a:buClrTx/>
                <a:buSzTx/>
                <a:buFontTx/>
                <a:buNone/>
                <a:tabLst/>
                <a:defRPr/>
              </a:pPr>
              <a:endParaRPr kumimoji="0" lang="en-US" sz="2667" b="0" i="0" u="none" strike="noStrike" kern="0" cap="none" spc="0" normalizeH="0" baseline="0" noProof="0">
                <a:ln>
                  <a:noFill/>
                </a:ln>
                <a:solidFill>
                  <a:srgbClr val="262626"/>
                </a:solidFill>
                <a:effectLst/>
                <a:uLnTx/>
                <a:uFillTx/>
                <a:latin typeface="IRANYekan" panose="020B0506030804020204" pitchFamily="34" charset="-78"/>
                <a:cs typeface="IRANYekan" panose="020B0506030804020204" pitchFamily="34" charset="-78"/>
              </a:endParaRPr>
            </a:p>
          </p:txBody>
        </p:sp>
        <p:sp>
          <p:nvSpPr>
            <p:cNvPr id="77" name="Chevron 46">
              <a:extLst>
                <a:ext uri="{FF2B5EF4-FFF2-40B4-BE49-F238E27FC236}">
                  <a16:creationId xmlns:a16="http://schemas.microsoft.com/office/drawing/2014/main" xmlns="" id="{FD84C5EA-25DC-48AA-A9F6-800FC7EE83D0}"/>
                </a:ext>
              </a:extLst>
            </p:cNvPr>
            <p:cNvSpPr/>
            <p:nvPr/>
          </p:nvSpPr>
          <p:spPr bwMode="auto">
            <a:xfrm>
              <a:off x="2514600" y="2190750"/>
              <a:ext cx="1295400" cy="1295400"/>
            </a:xfrm>
            <a:prstGeom prst="chevron">
              <a:avLst/>
            </a:prstGeom>
            <a:solidFill>
              <a:srgbClr val="9B1075"/>
            </a:solidFill>
            <a:ln w="9525">
              <a:noFill/>
              <a:round/>
              <a:headEnd/>
              <a:tailEnd/>
            </a:ln>
          </p:spPr>
          <p:txBody>
            <a:bodyPr vert="horz" wrap="square" lIns="121920" tIns="60960" rIns="121920" bIns="60960" numCol="1" rtlCol="0" anchor="t" anchorCtr="0" compatLnSpc="1">
              <a:prstTxWarp prst="textNoShape">
                <a:avLst/>
              </a:prstTxWarp>
            </a:bodyPr>
            <a:lstStyle/>
            <a:p>
              <a:pPr marL="0" marR="0" lvl="0" indent="0" algn="ctr" defTabSz="1375467" eaLnBrk="1" fontAlgn="auto" latinLnBrk="0" hangingPunct="1">
                <a:lnSpc>
                  <a:spcPct val="100000"/>
                </a:lnSpc>
                <a:spcBef>
                  <a:spcPts val="0"/>
                </a:spcBef>
                <a:spcAft>
                  <a:spcPts val="0"/>
                </a:spcAft>
                <a:buClrTx/>
                <a:buSzTx/>
                <a:buFontTx/>
                <a:buNone/>
                <a:tabLst/>
                <a:defRPr/>
              </a:pPr>
              <a:endParaRPr kumimoji="0" lang="en-US" sz="2667" b="0" i="0" u="none" strike="noStrike" kern="0" cap="none" spc="0" normalizeH="0" baseline="0" noProof="0">
                <a:ln>
                  <a:noFill/>
                </a:ln>
                <a:solidFill>
                  <a:srgbClr val="262626"/>
                </a:solidFill>
                <a:effectLst/>
                <a:uLnTx/>
                <a:uFillTx/>
                <a:latin typeface="IRANYekan" panose="020B0506030804020204" pitchFamily="34" charset="-78"/>
                <a:cs typeface="IRANYekan" panose="020B0506030804020204" pitchFamily="34" charset="-78"/>
              </a:endParaRPr>
            </a:p>
          </p:txBody>
        </p:sp>
      </p:grpSp>
      <p:sp>
        <p:nvSpPr>
          <p:cNvPr id="14" name="TextBox 13">
            <a:extLst>
              <a:ext uri="{FF2B5EF4-FFF2-40B4-BE49-F238E27FC236}">
                <a16:creationId xmlns:a16="http://schemas.microsoft.com/office/drawing/2014/main" xmlns="" id="{50A5B14D-D995-475F-8BBA-7DD06D6B9C6F}"/>
              </a:ext>
            </a:extLst>
          </p:cNvPr>
          <p:cNvSpPr txBox="1"/>
          <p:nvPr/>
        </p:nvSpPr>
        <p:spPr>
          <a:xfrm>
            <a:off x="5628651" y="228361"/>
            <a:ext cx="3588041" cy="400110"/>
          </a:xfrm>
          <a:prstGeom prst="rect">
            <a:avLst/>
          </a:prstGeom>
          <a:noFill/>
        </p:spPr>
        <p:txBody>
          <a:bodyPr wrap="square" rtlCol="1">
            <a:spAutoFit/>
          </a:bodyPr>
          <a:lstStyle/>
          <a:p>
            <a:pPr algn="r" rtl="1"/>
            <a:r>
              <a:rPr lang="fa-IR" sz="2000" b="1" dirty="0" smtClean="0">
                <a:latin typeface="Shabnam" panose="020B0603030804020204" pitchFamily="34" charset="-78"/>
                <a:cs typeface="Shabnam" panose="020B0603030804020204" pitchFamily="34" charset="-78"/>
              </a:rPr>
              <a:t>تجزیه و تحلیل داده ها </a:t>
            </a:r>
            <a:endParaRPr lang="fa-IR" sz="2000" b="1" dirty="0">
              <a:latin typeface="Shabnam" panose="020B0603030804020204" pitchFamily="34" charset="-78"/>
              <a:cs typeface="Shabnam" panose="020B0603030804020204" pitchFamily="34" charset="-78"/>
            </a:endParaRPr>
          </a:p>
        </p:txBody>
      </p:sp>
      <p:sp>
        <p:nvSpPr>
          <p:cNvPr id="2" name="Rectangle: Rounded Corners 1">
            <a:extLst>
              <a:ext uri="{FF2B5EF4-FFF2-40B4-BE49-F238E27FC236}">
                <a16:creationId xmlns:a16="http://schemas.microsoft.com/office/drawing/2014/main" xmlns="" id="{B17FC4C6-5BFD-4EC1-BF10-1DDF3239CED2}"/>
              </a:ext>
            </a:extLst>
          </p:cNvPr>
          <p:cNvSpPr/>
          <p:nvPr/>
        </p:nvSpPr>
        <p:spPr>
          <a:xfrm>
            <a:off x="9782184" y="3750915"/>
            <a:ext cx="2498711" cy="608492"/>
          </a:xfrm>
          <a:prstGeom prst="roundRect">
            <a:avLst/>
          </a:prstGeom>
          <a:noFill/>
          <a:ln>
            <a:solidFill>
              <a:srgbClr val="FFFF00"/>
            </a:solidFill>
            <a:prstDash val="sysDot"/>
          </a:ln>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dirty="0"/>
          </a:p>
        </p:txBody>
      </p:sp>
      <p:pic>
        <p:nvPicPr>
          <p:cNvPr id="10" name="Picture 9">
            <a:extLst>
              <a:ext uri="{FF2B5EF4-FFF2-40B4-BE49-F238E27FC236}">
                <a16:creationId xmlns:a16="http://schemas.microsoft.com/office/drawing/2014/main" xmlns="" id="{A544D768-4A9A-46F5-9B75-8EB474180D07}"/>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214312" y="4280021"/>
            <a:ext cx="3244942" cy="2053227"/>
          </a:xfrm>
          <a:prstGeom prst="rect">
            <a:avLst/>
          </a:prstGeom>
        </p:spPr>
      </p:pic>
      <p:sp>
        <p:nvSpPr>
          <p:cNvPr id="4" name="Rectangle 3"/>
          <p:cNvSpPr/>
          <p:nvPr/>
        </p:nvSpPr>
        <p:spPr>
          <a:xfrm>
            <a:off x="667265" y="978128"/>
            <a:ext cx="8278954" cy="2446824"/>
          </a:xfrm>
          <a:prstGeom prst="rect">
            <a:avLst/>
          </a:prstGeom>
        </p:spPr>
        <p:txBody>
          <a:bodyPr wrap="square">
            <a:spAutoFit/>
          </a:bodyPr>
          <a:lstStyle/>
          <a:p>
            <a:pPr marL="285750" indent="-285750" algn="just" rtl="1">
              <a:lnSpc>
                <a:spcPct val="150000"/>
              </a:lnSpc>
              <a:buFont typeface="Wingdings" pitchFamily="2" charset="2"/>
              <a:buChar char="q"/>
            </a:pPr>
            <a:r>
              <a:rPr lang="en-US" b="1" dirty="0" smtClean="0">
                <a:cs typeface="B Nazanin" pitchFamily="2" charset="-78"/>
              </a:rPr>
              <a:t> </a:t>
            </a:r>
            <a:r>
              <a:rPr lang="fa-IR" b="1" dirty="0">
                <a:cs typeface="B Nazanin" pitchFamily="2" charset="-78"/>
              </a:rPr>
              <a:t>در پژوهش حاضر از روش های مختلفی برای تجزیه و تحلیل داده ها استفاده خواهد شد. به طور کلی در سطح آمار توصیفی </a:t>
            </a:r>
            <a:r>
              <a:rPr lang="fa-IR" b="1" dirty="0" smtClean="0">
                <a:cs typeface="B Nazanin" pitchFamily="2" charset="-78"/>
              </a:rPr>
              <a:t> ( از شاخص های همچون (جداول </a:t>
            </a:r>
            <a:r>
              <a:rPr lang="fa-IR" b="1" dirty="0">
                <a:cs typeface="B Nazanin" pitchFamily="2" charset="-78"/>
              </a:rPr>
              <a:t>و نمودارهای توزیع فراوانی، میانگین و انحراف استاندارد، </a:t>
            </a:r>
            <a:r>
              <a:rPr lang="fa-IR" b="1" dirty="0" smtClean="0">
                <a:cs typeface="B Nazanin" pitchFamily="2" charset="-78"/>
              </a:rPr>
              <a:t>) </a:t>
            </a:r>
          </a:p>
          <a:p>
            <a:pPr marL="285750" indent="-285750" algn="just" rtl="1">
              <a:lnSpc>
                <a:spcPct val="150000"/>
              </a:lnSpc>
              <a:buFont typeface="Wingdings" pitchFamily="2" charset="2"/>
              <a:buChar char="q"/>
            </a:pPr>
            <a:r>
              <a:rPr lang="fa-IR" b="1" dirty="0" smtClean="0">
                <a:cs typeface="B Nazanin" pitchFamily="2" charset="-78"/>
              </a:rPr>
              <a:t> </a:t>
            </a:r>
            <a:r>
              <a:rPr lang="fa-IR" b="1" dirty="0">
                <a:cs typeface="B Nazanin" pitchFamily="2" charset="-78"/>
              </a:rPr>
              <a:t>در سطح آمار استنباطی </a:t>
            </a:r>
            <a:r>
              <a:rPr lang="fa-IR" b="1" dirty="0" smtClean="0">
                <a:cs typeface="B Nazanin" pitchFamily="2" charset="-78"/>
              </a:rPr>
              <a:t>(از </a:t>
            </a:r>
            <a:r>
              <a:rPr lang="fa-IR" b="1" dirty="0">
                <a:cs typeface="B Nazanin" pitchFamily="2" charset="-78"/>
              </a:rPr>
              <a:t>آزمون هایی همچون آزمون همبستگی </a:t>
            </a:r>
            <a:r>
              <a:rPr lang="fa-IR" b="1" dirty="0" smtClean="0">
                <a:cs typeface="B Nazanin" pitchFamily="2" charset="-78"/>
              </a:rPr>
              <a:t>پیرسون و اسپیرمن، </a:t>
            </a:r>
            <a:r>
              <a:rPr lang="fa-IR" b="1" dirty="0">
                <a:cs typeface="B Nazanin" pitchFamily="2" charset="-78"/>
              </a:rPr>
              <a:t>استفاده خواهد شد. نرم‌افزار مورد استفاده جهت تجزیه و تحلیل داده ها، نرم‌افزار </a:t>
            </a:r>
            <a:r>
              <a:rPr lang="fa-IR" b="1" dirty="0" smtClean="0">
                <a:cs typeface="B Nazanin" pitchFamily="2" charset="-78"/>
              </a:rPr>
              <a:t>22 </a:t>
            </a:r>
            <a:r>
              <a:rPr lang="en-US" b="1" dirty="0">
                <a:cs typeface="B Nazanin" pitchFamily="2" charset="-78"/>
              </a:rPr>
              <a:t>SPSS </a:t>
            </a:r>
            <a:r>
              <a:rPr lang="fa-IR" b="1" dirty="0" smtClean="0">
                <a:cs typeface="B Nazanin" pitchFamily="2" charset="-78"/>
              </a:rPr>
              <a:t>می‌باشد</a:t>
            </a:r>
            <a:endParaRPr lang="en-US" b="1" dirty="0">
              <a:cs typeface="B Nazanin" pitchFamily="2" charset="-78"/>
            </a:endParaRPr>
          </a:p>
          <a:p>
            <a:pPr algn="r" rtl="1"/>
            <a:endParaRPr lang="en-US" b="1" dirty="0">
              <a:solidFill>
                <a:srgbClr val="FF0000"/>
              </a:solidFill>
              <a:latin typeface="B Nazaninin"/>
            </a:endParaRPr>
          </a:p>
        </p:txBody>
      </p:sp>
    </p:spTree>
    <p:extLst>
      <p:ext uri="{BB962C8B-B14F-4D97-AF65-F5344CB8AC3E}">
        <p14:creationId xmlns:p14="http://schemas.microsoft.com/office/powerpoint/2010/main" val="1029050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repeatCount="indefinite"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5000"/>
                                        <p:tgtEl>
                                          <p:spTgt spid="2"/>
                                        </p:tgtEl>
                                      </p:cBhvr>
                                    </p:animEffect>
                                  </p:childTnLst>
                                </p:cTn>
                              </p:par>
                              <p:par>
                                <p:cTn id="8" presetID="21" presetClass="entr" presetSubtype="1" repeatCount="indefinite" fill="hold"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wheel(1)">
                                      <p:cBhvr>
                                        <p:cTn id="10" dur="2000"/>
                                        <p:tgtEl>
                                          <p:spTgt spid="36"/>
                                        </p:tgtEl>
                                      </p:cBhvr>
                                    </p:animEffect>
                                  </p:childTnLst>
                                </p:cTn>
                              </p:par>
                              <p:par>
                                <p:cTn id="11" presetID="8" presetClass="emph" presetSubtype="0" repeatCount="indefinite" fill="hold" nodeType="withEffect">
                                  <p:stCondLst>
                                    <p:cond delay="0"/>
                                  </p:stCondLst>
                                  <p:childTnLst>
                                    <p:animRot by="21600000">
                                      <p:cBhvr>
                                        <p:cTn id="12" dur="2000" fill="hold"/>
                                        <p:tgtEl>
                                          <p:spTgt spid="36"/>
                                        </p:tgtEl>
                                        <p:attrNameLst>
                                          <p:attrName>r</p:attrName>
                                        </p:attrNameLst>
                                      </p:cBhvr>
                                    </p:animRot>
                                  </p:childTnLst>
                                </p:cTn>
                              </p:par>
                              <p:par>
                                <p:cTn id="13" presetID="12" presetClass="entr" presetSubtype="2" fill="hold" nodeType="withEffect">
                                  <p:stCondLst>
                                    <p:cond delay="0"/>
                                  </p:stCondLst>
                                  <p:childTnLst>
                                    <p:set>
                                      <p:cBhvr>
                                        <p:cTn id="14" dur="1" fill="hold">
                                          <p:stCondLst>
                                            <p:cond delay="0"/>
                                          </p:stCondLst>
                                        </p:cTn>
                                        <p:tgtEl>
                                          <p:spTgt spid="55"/>
                                        </p:tgtEl>
                                        <p:attrNameLst>
                                          <p:attrName>style.visibility</p:attrName>
                                        </p:attrNameLst>
                                      </p:cBhvr>
                                      <p:to>
                                        <p:strVal val="visible"/>
                                      </p:to>
                                    </p:set>
                                    <p:animEffect transition="in" filter="slide(fromRight)">
                                      <p:cBhvr>
                                        <p:cTn id="15" dur="500"/>
                                        <p:tgtEl>
                                          <p:spTgt spid="55"/>
                                        </p:tgtEl>
                                      </p:cBhvr>
                                    </p:animEffect>
                                  </p:childTnLst>
                                </p:cTn>
                              </p:par>
                              <p:par>
                                <p:cTn id="16" presetID="22" presetClass="entr" presetSubtype="2" fill="hold" nodeType="with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wipe(right)">
                                      <p:cBhvr>
                                        <p:cTn id="18" dur="1000"/>
                                        <p:tgtEl>
                                          <p:spTgt spid="3"/>
                                        </p:tgtEl>
                                      </p:cBhvr>
                                    </p:animEffect>
                                  </p:childTnLst>
                                </p:cTn>
                              </p:par>
                              <p:par>
                                <p:cTn id="19" presetID="1" presetClass="entr" presetSubtype="0" fill="hold" grpId="0" nodeType="withEffect">
                                  <p:stCondLst>
                                    <p:cond delay="0"/>
                                  </p:stCondLst>
                                  <p:iterate type="lt">
                                    <p:tmAbs val="100"/>
                                  </p:iterate>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grpId="0" nodeType="withEffect">
                                  <p:stCondLst>
                                    <p:cond delay="0"/>
                                  </p:stCondLst>
                                  <p:iterate type="lt">
                                    <p:tmAbs val="100"/>
                                  </p:iterate>
                                  <p:childTnLst>
                                    <p:set>
                                      <p:cBhvr>
                                        <p:cTn id="22" dur="1" fill="hold">
                                          <p:stCondLst>
                                            <p:cond delay="0"/>
                                          </p:stCondLst>
                                        </p:cTn>
                                        <p:tgtEl>
                                          <p:spTgt spid="83"/>
                                        </p:tgtEl>
                                        <p:attrNameLst>
                                          <p:attrName>style.visibility</p:attrName>
                                        </p:attrNameLst>
                                      </p:cBhvr>
                                      <p:to>
                                        <p:strVal val="visible"/>
                                      </p:to>
                                    </p:set>
                                  </p:childTnLst>
                                </p:cTn>
                              </p:par>
                              <p:par>
                                <p:cTn id="23" presetID="1" presetClass="entr" presetSubtype="0" fill="hold" grpId="0" nodeType="withEffect">
                                  <p:stCondLst>
                                    <p:cond delay="0"/>
                                  </p:stCondLst>
                                  <p:iterate type="lt">
                                    <p:tmAbs val="100"/>
                                  </p:iterate>
                                  <p:childTnLst>
                                    <p:set>
                                      <p:cBhvr>
                                        <p:cTn id="24" dur="1" fill="hold">
                                          <p:stCondLst>
                                            <p:cond delay="0"/>
                                          </p:stCondLst>
                                        </p:cTn>
                                        <p:tgtEl>
                                          <p:spTgt spid="85"/>
                                        </p:tgtEl>
                                        <p:attrNameLst>
                                          <p:attrName>style.visibility</p:attrName>
                                        </p:attrNameLst>
                                      </p:cBhvr>
                                      <p:to>
                                        <p:strVal val="visible"/>
                                      </p:to>
                                    </p:set>
                                  </p:childTnLst>
                                </p:cTn>
                              </p:par>
                              <p:par>
                                <p:cTn id="25" presetID="1" presetClass="entr" presetSubtype="0" fill="hold" grpId="0" nodeType="withEffect">
                                  <p:stCondLst>
                                    <p:cond delay="0"/>
                                  </p:stCondLst>
                                  <p:iterate type="lt">
                                    <p:tmAbs val="100"/>
                                  </p:iterate>
                                  <p:childTnLst>
                                    <p:set>
                                      <p:cBhvr>
                                        <p:cTn id="26" dur="1" fill="hold">
                                          <p:stCondLst>
                                            <p:cond delay="499"/>
                                          </p:stCondLst>
                                        </p:cTn>
                                        <p:tgtEl>
                                          <p:spTgt spid="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p:bldP spid="83" grpId="0"/>
      <p:bldP spid="85" grpId="0"/>
      <p:bldP spid="14" grpId="0"/>
      <p:bldP spid="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xmlns="" id="{BDCE9516-9945-4637-A9E7-BFBCDA2495F3}"/>
              </a:ext>
            </a:extLst>
          </p:cNvPr>
          <p:cNvSpPr txBox="1"/>
          <p:nvPr/>
        </p:nvSpPr>
        <p:spPr>
          <a:xfrm>
            <a:off x="-119270" y="967574"/>
            <a:ext cx="11913704" cy="769441"/>
          </a:xfrm>
          <a:prstGeom prst="rect">
            <a:avLst/>
          </a:prstGeom>
          <a:noFill/>
        </p:spPr>
        <p:txBody>
          <a:bodyPr wrap="square" rtlCol="1">
            <a:spAutoFit/>
          </a:bodyPr>
          <a:lstStyle/>
          <a:p>
            <a:pPr algn="ctr" rtl="1"/>
            <a:r>
              <a:rPr lang="fa-IR" sz="4400" dirty="0">
                <a:latin typeface="Shabnam" panose="020B0603030804020204" pitchFamily="34" charset="-78"/>
                <a:cs typeface="Shabnam" panose="020B0603030804020204" pitchFamily="34" charset="-78"/>
              </a:rPr>
              <a:t>از توجه شما متشکرم ...</a:t>
            </a:r>
          </a:p>
        </p:txBody>
      </p:sp>
      <p:pic>
        <p:nvPicPr>
          <p:cNvPr id="4" name="Picture 3">
            <a:extLst>
              <a:ext uri="{FF2B5EF4-FFF2-40B4-BE49-F238E27FC236}">
                <a16:creationId xmlns:a16="http://schemas.microsoft.com/office/drawing/2014/main" xmlns="" id="{C02CA7F0-590B-4037-9442-7769DA0519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46920" y="2294283"/>
            <a:ext cx="2981325" cy="4762500"/>
          </a:xfrm>
          <a:prstGeom prst="rect">
            <a:avLst/>
          </a:prstGeom>
        </p:spPr>
      </p:pic>
      <p:pic>
        <p:nvPicPr>
          <p:cNvPr id="7" name="Picture 6">
            <a:extLst>
              <a:ext uri="{FF2B5EF4-FFF2-40B4-BE49-F238E27FC236}">
                <a16:creationId xmlns:a16="http://schemas.microsoft.com/office/drawing/2014/main" xmlns="" id="{3506D73E-380C-454A-945B-C8C96058123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90522" y="2383735"/>
            <a:ext cx="3810000" cy="4762500"/>
          </a:xfrm>
          <a:prstGeom prst="rect">
            <a:avLst/>
          </a:prstGeom>
        </p:spPr>
      </p:pic>
    </p:spTree>
    <p:extLst>
      <p:ext uri="{BB962C8B-B14F-4D97-AF65-F5344CB8AC3E}">
        <p14:creationId xmlns:p14="http://schemas.microsoft.com/office/powerpoint/2010/main" val="1299408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iterate type="lt">
                                    <p:tmAbs val="100"/>
                                  </p:iterate>
                                  <p:childTnLst>
                                    <p:set>
                                      <p:cBhvr>
                                        <p:cTn id="6" dur="1" fill="hold">
                                          <p:stCondLst>
                                            <p:cond delay="499"/>
                                          </p:stCondLst>
                                        </p:cTn>
                                        <p:tgtEl>
                                          <p:spTgt spid="5"/>
                                        </p:tgtEl>
                                        <p:attrNameLst>
                                          <p:attrName>style.visibility</p:attrName>
                                        </p:attrNameLst>
                                      </p:cBhvr>
                                      <p:to>
                                        <p:strVal val="visible"/>
                                      </p:to>
                                    </p:set>
                                  </p:childTnLst>
                                </p:cTn>
                              </p:par>
                              <p:par>
                                <p:cTn id="7" presetID="10"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animEffect transition="in" filter="fade">
                                      <p:cBhvr>
                                        <p:cTn id="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68" name="Oval 67">
            <a:extLst>
              <a:ext uri="{FF2B5EF4-FFF2-40B4-BE49-F238E27FC236}">
                <a16:creationId xmlns:a16="http://schemas.microsoft.com/office/drawing/2014/main" xmlns="" id="{D3E295ED-ECA1-424B-B651-6748716A8F71}"/>
              </a:ext>
            </a:extLst>
          </p:cNvPr>
          <p:cNvSpPr/>
          <p:nvPr/>
        </p:nvSpPr>
        <p:spPr>
          <a:xfrm>
            <a:off x="4475417" y="2322915"/>
            <a:ext cx="3372916" cy="3372916"/>
          </a:xfrm>
          <a:prstGeom prst="ellipse">
            <a:avLst/>
          </a:prstGeom>
          <a:noFill/>
          <a:ln w="19050" cap="flat" cmpd="sng" algn="ctr">
            <a:solidFill>
              <a:srgbClr val="0FA5B9"/>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Shabnam" panose="020B0603030804020204" pitchFamily="34" charset="-78"/>
              <a:cs typeface="Shabnam" panose="020B0603030804020204" pitchFamily="34" charset="-78"/>
            </a:endParaRPr>
          </a:p>
        </p:txBody>
      </p:sp>
      <p:sp>
        <p:nvSpPr>
          <p:cNvPr id="69" name="Rounded Rectangle 147">
            <a:extLst>
              <a:ext uri="{FF2B5EF4-FFF2-40B4-BE49-F238E27FC236}">
                <a16:creationId xmlns:a16="http://schemas.microsoft.com/office/drawing/2014/main" xmlns="" id="{34FA6DF5-E4F8-4293-A8D4-D759DF0C5E26}"/>
              </a:ext>
            </a:extLst>
          </p:cNvPr>
          <p:cNvSpPr/>
          <p:nvPr/>
        </p:nvSpPr>
        <p:spPr>
          <a:xfrm>
            <a:off x="5102263" y="1816777"/>
            <a:ext cx="2133600" cy="471577"/>
          </a:xfrm>
          <a:prstGeom prst="roundRect">
            <a:avLst>
              <a:gd name="adj" fmla="val 50000"/>
            </a:avLst>
          </a:prstGeom>
          <a:solidFill>
            <a:srgbClr val="0FA5B9"/>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fa-IR" sz="2000" b="0" i="0" u="none" strike="noStrike" kern="0" cap="none" spc="0" normalizeH="0" baseline="0" noProof="0" dirty="0">
                <a:ln>
                  <a:noFill/>
                </a:ln>
                <a:solidFill>
                  <a:prstClr val="white"/>
                </a:solidFill>
                <a:effectLst/>
                <a:uLnTx/>
                <a:uFillTx/>
                <a:latin typeface="Shabnam" panose="020B0603030804020204" pitchFamily="34" charset="-78"/>
                <a:cs typeface="Shabnam" panose="020B0603030804020204" pitchFamily="34" charset="-78"/>
              </a:rPr>
              <a:t>مقدمه</a:t>
            </a:r>
            <a:endParaRPr kumimoji="0" lang="en-IN" sz="2000" b="0" i="0" u="none" strike="noStrike" kern="0" cap="none" spc="0" normalizeH="0" baseline="0" noProof="0" dirty="0">
              <a:ln>
                <a:noFill/>
              </a:ln>
              <a:solidFill>
                <a:prstClr val="white"/>
              </a:solidFill>
              <a:effectLst/>
              <a:uLnTx/>
              <a:uFillTx/>
              <a:latin typeface="Shabnam" panose="020B0603030804020204" pitchFamily="34" charset="-78"/>
              <a:cs typeface="Shabnam" panose="020B0603030804020204" pitchFamily="34" charset="-78"/>
            </a:endParaRPr>
          </a:p>
        </p:txBody>
      </p:sp>
      <p:sp>
        <p:nvSpPr>
          <p:cNvPr id="70" name="Rounded Rectangle 148">
            <a:extLst>
              <a:ext uri="{FF2B5EF4-FFF2-40B4-BE49-F238E27FC236}">
                <a16:creationId xmlns:a16="http://schemas.microsoft.com/office/drawing/2014/main" xmlns="" id="{0EEA9C85-DC18-4CC4-9552-E4BC4E33ED11}"/>
              </a:ext>
            </a:extLst>
          </p:cNvPr>
          <p:cNvSpPr/>
          <p:nvPr/>
        </p:nvSpPr>
        <p:spPr>
          <a:xfrm>
            <a:off x="7840218" y="2115091"/>
            <a:ext cx="2682000" cy="471577"/>
          </a:xfrm>
          <a:prstGeom prst="roundRect">
            <a:avLst>
              <a:gd name="adj" fmla="val 50000"/>
            </a:avLst>
          </a:prstGeom>
          <a:solidFill>
            <a:srgbClr val="F2AF2D"/>
          </a:solidFill>
          <a:ln w="25400" cap="flat" cmpd="sng" algn="ctr">
            <a:noFill/>
            <a:prstDash val="solid"/>
          </a:ln>
          <a:effectLst/>
        </p:spPr>
        <p:txBody>
          <a:bodyPr rtlCol="0" anchor="ctr"/>
          <a:lstStyle/>
          <a:p>
            <a:pPr algn="ctr" rtl="1"/>
            <a:r>
              <a:rPr lang="fa-IR" dirty="0" smtClean="0">
                <a:latin typeface="Shabnam" panose="020B0603030804020204" pitchFamily="34" charset="-78"/>
                <a:cs typeface="Shabnam" panose="020B0603030804020204" pitchFamily="34" charset="-78"/>
              </a:rPr>
              <a:t>ضرورت تحقیق </a:t>
            </a:r>
            <a:r>
              <a:rPr lang="fa-IR" dirty="0">
                <a:latin typeface="Shabnam" panose="020B0603030804020204" pitchFamily="34" charset="-78"/>
                <a:cs typeface="Shabnam" panose="020B0603030804020204" pitchFamily="34" charset="-78"/>
              </a:rPr>
              <a:t>1</a:t>
            </a:r>
            <a:endParaRPr lang="en-US" dirty="0">
              <a:latin typeface="Shabnam" panose="020B0603030804020204" pitchFamily="34" charset="-78"/>
              <a:cs typeface="Shabnam" panose="020B0603030804020204" pitchFamily="34" charset="-78"/>
            </a:endParaRPr>
          </a:p>
        </p:txBody>
      </p:sp>
      <p:sp>
        <p:nvSpPr>
          <p:cNvPr id="71" name="Rounded Rectangle 149">
            <a:extLst>
              <a:ext uri="{FF2B5EF4-FFF2-40B4-BE49-F238E27FC236}">
                <a16:creationId xmlns:a16="http://schemas.microsoft.com/office/drawing/2014/main" xmlns="" id="{61DB1375-00B0-4690-A347-15BD5FE7998D}"/>
              </a:ext>
            </a:extLst>
          </p:cNvPr>
          <p:cNvSpPr/>
          <p:nvPr/>
        </p:nvSpPr>
        <p:spPr>
          <a:xfrm>
            <a:off x="7784291" y="3193211"/>
            <a:ext cx="2680289" cy="471577"/>
          </a:xfrm>
          <a:prstGeom prst="roundRect">
            <a:avLst>
              <a:gd name="adj" fmla="val 50000"/>
            </a:avLst>
          </a:prstGeom>
          <a:solidFill>
            <a:srgbClr val="F2AF2D"/>
          </a:solidFill>
          <a:ln w="25400" cap="flat" cmpd="sng" algn="ctr">
            <a:noFill/>
            <a:prstDash val="solid"/>
          </a:ln>
          <a:effectLst/>
        </p:spPr>
        <p:txBody>
          <a:bodyPr rtlCol="0" anchor="ctr"/>
          <a:lstStyle/>
          <a:p>
            <a:pPr algn="ctr" rtl="1"/>
            <a:r>
              <a:rPr lang="fa-IR" dirty="0" smtClean="0">
                <a:latin typeface="Shabnam" panose="020B0603030804020204" pitchFamily="34" charset="-78"/>
                <a:cs typeface="Shabnam" panose="020B0603030804020204" pitchFamily="34" charset="-78"/>
              </a:rPr>
              <a:t>اهداف تحقیق  </a:t>
            </a:r>
            <a:r>
              <a:rPr lang="fa-IR" dirty="0">
                <a:latin typeface="Shabnam" panose="020B0603030804020204" pitchFamily="34" charset="-78"/>
                <a:cs typeface="Shabnam" panose="020B0603030804020204" pitchFamily="34" charset="-78"/>
              </a:rPr>
              <a:t>2</a:t>
            </a:r>
            <a:endParaRPr lang="en-US" dirty="0">
              <a:latin typeface="Shabnam" panose="020B0603030804020204" pitchFamily="34" charset="-78"/>
              <a:cs typeface="Shabnam" panose="020B0603030804020204" pitchFamily="34" charset="-78"/>
            </a:endParaRPr>
          </a:p>
        </p:txBody>
      </p:sp>
      <p:sp>
        <p:nvSpPr>
          <p:cNvPr id="72" name="Rounded Rectangle 150">
            <a:extLst>
              <a:ext uri="{FF2B5EF4-FFF2-40B4-BE49-F238E27FC236}">
                <a16:creationId xmlns:a16="http://schemas.microsoft.com/office/drawing/2014/main" xmlns="" id="{7F93F4E1-C37E-4C32-9191-57EC7E6A1D64}"/>
              </a:ext>
            </a:extLst>
          </p:cNvPr>
          <p:cNvSpPr/>
          <p:nvPr/>
        </p:nvSpPr>
        <p:spPr>
          <a:xfrm>
            <a:off x="7864933" y="5304449"/>
            <a:ext cx="2682000" cy="471577"/>
          </a:xfrm>
          <a:prstGeom prst="roundRect">
            <a:avLst>
              <a:gd name="adj" fmla="val 50000"/>
            </a:avLst>
          </a:prstGeom>
          <a:solidFill>
            <a:srgbClr val="F2AF2D"/>
          </a:solidFill>
          <a:ln w="25400" cap="flat" cmpd="sng" algn="ctr">
            <a:noFill/>
            <a:prstDash val="solid"/>
          </a:ln>
          <a:effectLst/>
        </p:spPr>
        <p:txBody>
          <a:bodyPr rtlCol="0" anchor="ctr"/>
          <a:lstStyle/>
          <a:p>
            <a:pPr algn="ctr" rtl="1"/>
            <a:r>
              <a:rPr lang="fa-IR" dirty="0" smtClean="0">
                <a:latin typeface="IRANSans" panose="02040503050201020203" pitchFamily="18" charset="-78"/>
                <a:cs typeface="IRANSans" panose="02040503050201020203" pitchFamily="18" charset="-78"/>
              </a:rPr>
              <a:t>فرضیه تحقیق  </a:t>
            </a:r>
            <a:r>
              <a:rPr lang="fa-IR" dirty="0">
                <a:latin typeface="IRANSans" panose="02040503050201020203" pitchFamily="18" charset="-78"/>
                <a:cs typeface="IRANSans" panose="02040503050201020203" pitchFamily="18" charset="-78"/>
              </a:rPr>
              <a:t>4</a:t>
            </a:r>
            <a:endParaRPr lang="en-US" dirty="0">
              <a:latin typeface="IRANSans" panose="02040503050201020203" pitchFamily="18" charset="-78"/>
              <a:cs typeface="IRANSans" panose="02040503050201020203" pitchFamily="18" charset="-78"/>
            </a:endParaRPr>
          </a:p>
        </p:txBody>
      </p:sp>
      <p:sp>
        <p:nvSpPr>
          <p:cNvPr id="73" name="Oval 72">
            <a:extLst>
              <a:ext uri="{FF2B5EF4-FFF2-40B4-BE49-F238E27FC236}">
                <a16:creationId xmlns:a16="http://schemas.microsoft.com/office/drawing/2014/main" xmlns="" id="{5081C66D-9919-43E0-8F38-C9E8BE0B6B9D}"/>
              </a:ext>
            </a:extLst>
          </p:cNvPr>
          <p:cNvSpPr/>
          <p:nvPr/>
        </p:nvSpPr>
        <p:spPr>
          <a:xfrm>
            <a:off x="5372408" y="3219906"/>
            <a:ext cx="1578934" cy="1578934"/>
          </a:xfrm>
          <a:prstGeom prst="ellipse">
            <a:avLst/>
          </a:prstGeom>
          <a:solidFill>
            <a:sysClr val="window" lastClr="FFFFFF"/>
          </a:solidFill>
          <a:ln w="76200" cap="flat" cmpd="sng" algn="ctr">
            <a:solidFill>
              <a:srgbClr val="4E6577"/>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Shabnam" panose="020B0603030804020204" pitchFamily="34" charset="-78"/>
              <a:cs typeface="Shabnam" panose="020B0603030804020204" pitchFamily="34" charset="-78"/>
            </a:endParaRPr>
          </a:p>
        </p:txBody>
      </p:sp>
      <p:sp>
        <p:nvSpPr>
          <p:cNvPr id="74" name="Isosceles Triangle 73">
            <a:extLst>
              <a:ext uri="{FF2B5EF4-FFF2-40B4-BE49-F238E27FC236}">
                <a16:creationId xmlns:a16="http://schemas.microsoft.com/office/drawing/2014/main" xmlns="" id="{72C296C2-011F-41F2-8A07-0B8D9E28E01A}"/>
              </a:ext>
            </a:extLst>
          </p:cNvPr>
          <p:cNvSpPr/>
          <p:nvPr/>
        </p:nvSpPr>
        <p:spPr>
          <a:xfrm rot="16200000">
            <a:off x="5010410" y="3942583"/>
            <a:ext cx="154952" cy="133580"/>
          </a:xfrm>
          <a:prstGeom prst="triangle">
            <a:avLst/>
          </a:prstGeom>
          <a:solidFill>
            <a:srgbClr val="4E6577"/>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Shabnam" panose="020B0603030804020204" pitchFamily="34" charset="-78"/>
              <a:cs typeface="Shabnam" panose="020B0603030804020204" pitchFamily="34" charset="-78"/>
            </a:endParaRPr>
          </a:p>
        </p:txBody>
      </p:sp>
      <p:sp>
        <p:nvSpPr>
          <p:cNvPr id="75" name="Isosceles Triangle 74">
            <a:extLst>
              <a:ext uri="{FF2B5EF4-FFF2-40B4-BE49-F238E27FC236}">
                <a16:creationId xmlns:a16="http://schemas.microsoft.com/office/drawing/2014/main" xmlns="" id="{D54AF5BC-B125-41D7-9649-4A50B122DF8F}"/>
              </a:ext>
            </a:extLst>
          </p:cNvPr>
          <p:cNvSpPr/>
          <p:nvPr/>
        </p:nvSpPr>
        <p:spPr>
          <a:xfrm rot="5400000" flipH="1">
            <a:off x="7158387" y="3942583"/>
            <a:ext cx="154952" cy="133580"/>
          </a:xfrm>
          <a:prstGeom prst="triangle">
            <a:avLst/>
          </a:prstGeom>
          <a:solidFill>
            <a:srgbClr val="FFC000"/>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Shabnam" panose="020B0603030804020204" pitchFamily="34" charset="-78"/>
              <a:cs typeface="Shabnam" panose="020B0603030804020204" pitchFamily="34" charset="-78"/>
            </a:endParaRPr>
          </a:p>
        </p:txBody>
      </p:sp>
      <p:grpSp>
        <p:nvGrpSpPr>
          <p:cNvPr id="76" name="Group 75">
            <a:extLst>
              <a:ext uri="{FF2B5EF4-FFF2-40B4-BE49-F238E27FC236}">
                <a16:creationId xmlns:a16="http://schemas.microsoft.com/office/drawing/2014/main" xmlns="" id="{833527EA-D0AD-4DC8-95DC-071D45CC6603}"/>
              </a:ext>
            </a:extLst>
          </p:cNvPr>
          <p:cNvGrpSpPr/>
          <p:nvPr/>
        </p:nvGrpSpPr>
        <p:grpSpPr>
          <a:xfrm rot="16200000">
            <a:off x="6021106" y="2775450"/>
            <a:ext cx="255658" cy="227768"/>
            <a:chOff x="379413" y="2228851"/>
            <a:chExt cx="1484313" cy="1322387"/>
          </a:xfrm>
          <a:solidFill>
            <a:srgbClr val="4E6577"/>
          </a:solidFill>
        </p:grpSpPr>
        <p:sp>
          <p:nvSpPr>
            <p:cNvPr id="77" name="Freeform 6">
              <a:extLst>
                <a:ext uri="{FF2B5EF4-FFF2-40B4-BE49-F238E27FC236}">
                  <a16:creationId xmlns:a16="http://schemas.microsoft.com/office/drawing/2014/main" xmlns="" id="{1819AEF3-714A-4B6C-980F-87C2AECE2F11}"/>
                </a:ext>
              </a:extLst>
            </p:cNvPr>
            <p:cNvSpPr>
              <a:spLocks/>
            </p:cNvSpPr>
            <p:nvPr/>
          </p:nvSpPr>
          <p:spPr bwMode="auto">
            <a:xfrm>
              <a:off x="379413" y="2228851"/>
              <a:ext cx="1484313" cy="1136650"/>
            </a:xfrm>
            <a:custGeom>
              <a:avLst/>
              <a:gdLst>
                <a:gd name="T0" fmla="*/ 3038 w 3738"/>
                <a:gd name="T1" fmla="*/ 9 h 2864"/>
                <a:gd name="T2" fmla="*/ 3730 w 3738"/>
                <a:gd name="T3" fmla="*/ 698 h 2864"/>
                <a:gd name="T4" fmla="*/ 3737 w 3738"/>
                <a:gd name="T5" fmla="*/ 751 h 2864"/>
                <a:gd name="T6" fmla="*/ 3053 w 3738"/>
                <a:gd name="T7" fmla="*/ 1446 h 2864"/>
                <a:gd name="T8" fmla="*/ 3004 w 3738"/>
                <a:gd name="T9" fmla="*/ 1466 h 2864"/>
                <a:gd name="T10" fmla="*/ 2958 w 3738"/>
                <a:gd name="T11" fmla="*/ 1445 h 2864"/>
                <a:gd name="T12" fmla="*/ 2937 w 3738"/>
                <a:gd name="T13" fmla="*/ 1399 h 2864"/>
                <a:gd name="T14" fmla="*/ 2355 w 3738"/>
                <a:gd name="T15" fmla="*/ 1000 h 2864"/>
                <a:gd name="T16" fmla="*/ 2222 w 3738"/>
                <a:gd name="T17" fmla="*/ 1030 h 2864"/>
                <a:gd name="T18" fmla="*/ 2111 w 3738"/>
                <a:gd name="T19" fmla="*/ 1094 h 2864"/>
                <a:gd name="T20" fmla="*/ 2003 w 3738"/>
                <a:gd name="T21" fmla="*/ 1209 h 2864"/>
                <a:gd name="T22" fmla="*/ 1910 w 3738"/>
                <a:gd name="T23" fmla="*/ 1352 h 2864"/>
                <a:gd name="T24" fmla="*/ 1829 w 3738"/>
                <a:gd name="T25" fmla="*/ 1510 h 2864"/>
                <a:gd name="T26" fmla="*/ 1747 w 3738"/>
                <a:gd name="T27" fmla="*/ 1697 h 2864"/>
                <a:gd name="T28" fmla="*/ 1659 w 3738"/>
                <a:gd name="T29" fmla="*/ 1896 h 2864"/>
                <a:gd name="T30" fmla="*/ 1589 w 3738"/>
                <a:gd name="T31" fmla="*/ 2049 h 2864"/>
                <a:gd name="T32" fmla="*/ 1499 w 3738"/>
                <a:gd name="T33" fmla="*/ 2219 h 2864"/>
                <a:gd name="T34" fmla="*/ 1398 w 3738"/>
                <a:gd name="T35" fmla="*/ 2383 h 2864"/>
                <a:gd name="T36" fmla="*/ 1269 w 3738"/>
                <a:gd name="T37" fmla="*/ 2540 h 2864"/>
                <a:gd name="T38" fmla="*/ 1119 w 3738"/>
                <a:gd name="T39" fmla="*/ 2679 h 2864"/>
                <a:gd name="T40" fmla="*/ 974 w 3738"/>
                <a:gd name="T41" fmla="*/ 2768 h 2864"/>
                <a:gd name="T42" fmla="*/ 801 w 3738"/>
                <a:gd name="T43" fmla="*/ 2830 h 2864"/>
                <a:gd name="T44" fmla="*/ 604 w 3738"/>
                <a:gd name="T45" fmla="*/ 2862 h 2864"/>
                <a:gd name="T46" fmla="*/ 49 w 3738"/>
                <a:gd name="T47" fmla="*/ 2862 h 2864"/>
                <a:gd name="T48" fmla="*/ 8 w 3738"/>
                <a:gd name="T49" fmla="*/ 2831 h 2864"/>
                <a:gd name="T50" fmla="*/ 0 w 3738"/>
                <a:gd name="T51" fmla="*/ 2397 h 2864"/>
                <a:gd name="T52" fmla="*/ 19 w 3738"/>
                <a:gd name="T53" fmla="*/ 2350 h 2864"/>
                <a:gd name="T54" fmla="*/ 67 w 3738"/>
                <a:gd name="T55" fmla="*/ 2331 h 2864"/>
                <a:gd name="T56" fmla="*/ 630 w 3738"/>
                <a:gd name="T57" fmla="*/ 2323 h 2864"/>
                <a:gd name="T58" fmla="*/ 755 w 3738"/>
                <a:gd name="T59" fmla="*/ 2282 h 2864"/>
                <a:gd name="T60" fmla="*/ 859 w 3738"/>
                <a:gd name="T61" fmla="*/ 2206 h 2864"/>
                <a:gd name="T62" fmla="*/ 966 w 3738"/>
                <a:gd name="T63" fmla="*/ 2078 h 2864"/>
                <a:gd name="T64" fmla="*/ 1060 w 3738"/>
                <a:gd name="T65" fmla="*/ 1917 h 2864"/>
                <a:gd name="T66" fmla="*/ 1134 w 3738"/>
                <a:gd name="T67" fmla="*/ 1763 h 2864"/>
                <a:gd name="T68" fmla="*/ 1222 w 3738"/>
                <a:gd name="T69" fmla="*/ 1561 h 2864"/>
                <a:gd name="T70" fmla="*/ 1303 w 3738"/>
                <a:gd name="T71" fmla="*/ 1380 h 2864"/>
                <a:gd name="T72" fmla="*/ 1375 w 3738"/>
                <a:gd name="T73" fmla="*/ 1228 h 2864"/>
                <a:gd name="T74" fmla="*/ 1473 w 3738"/>
                <a:gd name="T75" fmla="*/ 1051 h 2864"/>
                <a:gd name="T76" fmla="*/ 1572 w 3738"/>
                <a:gd name="T77" fmla="*/ 903 h 2864"/>
                <a:gd name="T78" fmla="*/ 1726 w 3738"/>
                <a:gd name="T79" fmla="*/ 731 h 2864"/>
                <a:gd name="T80" fmla="*/ 1866 w 3738"/>
                <a:gd name="T81" fmla="*/ 617 h 2864"/>
                <a:gd name="T82" fmla="*/ 2018 w 3738"/>
                <a:gd name="T83" fmla="*/ 540 h 2864"/>
                <a:gd name="T84" fmla="*/ 2201 w 3738"/>
                <a:gd name="T85" fmla="*/ 485 h 2864"/>
                <a:gd name="T86" fmla="*/ 2404 w 3738"/>
                <a:gd name="T87" fmla="*/ 466 h 2864"/>
                <a:gd name="T88" fmla="*/ 2939 w 3738"/>
                <a:gd name="T89" fmla="*/ 48 h 2864"/>
                <a:gd name="T90" fmla="*/ 2970 w 3738"/>
                <a:gd name="T91" fmla="*/ 9 h 28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738" h="2864">
                  <a:moveTo>
                    <a:pt x="3004" y="0"/>
                  </a:moveTo>
                  <a:lnTo>
                    <a:pt x="3021" y="2"/>
                  </a:lnTo>
                  <a:lnTo>
                    <a:pt x="3038" y="9"/>
                  </a:lnTo>
                  <a:lnTo>
                    <a:pt x="3054" y="21"/>
                  </a:lnTo>
                  <a:lnTo>
                    <a:pt x="3720" y="684"/>
                  </a:lnTo>
                  <a:lnTo>
                    <a:pt x="3730" y="698"/>
                  </a:lnTo>
                  <a:lnTo>
                    <a:pt x="3737" y="714"/>
                  </a:lnTo>
                  <a:lnTo>
                    <a:pt x="3738" y="732"/>
                  </a:lnTo>
                  <a:lnTo>
                    <a:pt x="3737" y="751"/>
                  </a:lnTo>
                  <a:lnTo>
                    <a:pt x="3730" y="767"/>
                  </a:lnTo>
                  <a:lnTo>
                    <a:pt x="3720" y="781"/>
                  </a:lnTo>
                  <a:lnTo>
                    <a:pt x="3053" y="1446"/>
                  </a:lnTo>
                  <a:lnTo>
                    <a:pt x="3038" y="1457"/>
                  </a:lnTo>
                  <a:lnTo>
                    <a:pt x="3022" y="1463"/>
                  </a:lnTo>
                  <a:lnTo>
                    <a:pt x="3004" y="1466"/>
                  </a:lnTo>
                  <a:lnTo>
                    <a:pt x="2987" y="1463"/>
                  </a:lnTo>
                  <a:lnTo>
                    <a:pt x="2971" y="1457"/>
                  </a:lnTo>
                  <a:lnTo>
                    <a:pt x="2958" y="1445"/>
                  </a:lnTo>
                  <a:lnTo>
                    <a:pt x="2946" y="1432"/>
                  </a:lnTo>
                  <a:lnTo>
                    <a:pt x="2939" y="1416"/>
                  </a:lnTo>
                  <a:lnTo>
                    <a:pt x="2937" y="1399"/>
                  </a:lnTo>
                  <a:lnTo>
                    <a:pt x="2937" y="999"/>
                  </a:lnTo>
                  <a:lnTo>
                    <a:pt x="2404" y="999"/>
                  </a:lnTo>
                  <a:lnTo>
                    <a:pt x="2355" y="1000"/>
                  </a:lnTo>
                  <a:lnTo>
                    <a:pt x="2308" y="1007"/>
                  </a:lnTo>
                  <a:lnTo>
                    <a:pt x="2264" y="1016"/>
                  </a:lnTo>
                  <a:lnTo>
                    <a:pt x="2222" y="1030"/>
                  </a:lnTo>
                  <a:lnTo>
                    <a:pt x="2182" y="1048"/>
                  </a:lnTo>
                  <a:lnTo>
                    <a:pt x="2145" y="1069"/>
                  </a:lnTo>
                  <a:lnTo>
                    <a:pt x="2111" y="1094"/>
                  </a:lnTo>
                  <a:lnTo>
                    <a:pt x="2078" y="1124"/>
                  </a:lnTo>
                  <a:lnTo>
                    <a:pt x="2038" y="1166"/>
                  </a:lnTo>
                  <a:lnTo>
                    <a:pt x="2003" y="1209"/>
                  </a:lnTo>
                  <a:lnTo>
                    <a:pt x="1971" y="1252"/>
                  </a:lnTo>
                  <a:lnTo>
                    <a:pt x="1942" y="1299"/>
                  </a:lnTo>
                  <a:lnTo>
                    <a:pt x="1910" y="1352"/>
                  </a:lnTo>
                  <a:lnTo>
                    <a:pt x="1878" y="1414"/>
                  </a:lnTo>
                  <a:lnTo>
                    <a:pt x="1854" y="1459"/>
                  </a:lnTo>
                  <a:lnTo>
                    <a:pt x="1829" y="1510"/>
                  </a:lnTo>
                  <a:lnTo>
                    <a:pt x="1803" y="1566"/>
                  </a:lnTo>
                  <a:lnTo>
                    <a:pt x="1776" y="1629"/>
                  </a:lnTo>
                  <a:lnTo>
                    <a:pt x="1747" y="1697"/>
                  </a:lnTo>
                  <a:lnTo>
                    <a:pt x="1715" y="1769"/>
                  </a:lnTo>
                  <a:lnTo>
                    <a:pt x="1686" y="1835"/>
                  </a:lnTo>
                  <a:lnTo>
                    <a:pt x="1659" y="1896"/>
                  </a:lnTo>
                  <a:lnTo>
                    <a:pt x="1634" y="1950"/>
                  </a:lnTo>
                  <a:lnTo>
                    <a:pt x="1612" y="2000"/>
                  </a:lnTo>
                  <a:lnTo>
                    <a:pt x="1589" y="2049"/>
                  </a:lnTo>
                  <a:lnTo>
                    <a:pt x="1563" y="2102"/>
                  </a:lnTo>
                  <a:lnTo>
                    <a:pt x="1532" y="2159"/>
                  </a:lnTo>
                  <a:lnTo>
                    <a:pt x="1499" y="2219"/>
                  </a:lnTo>
                  <a:lnTo>
                    <a:pt x="1464" y="2279"/>
                  </a:lnTo>
                  <a:lnTo>
                    <a:pt x="1431" y="2333"/>
                  </a:lnTo>
                  <a:lnTo>
                    <a:pt x="1398" y="2383"/>
                  </a:lnTo>
                  <a:lnTo>
                    <a:pt x="1365" y="2427"/>
                  </a:lnTo>
                  <a:lnTo>
                    <a:pt x="1320" y="2482"/>
                  </a:lnTo>
                  <a:lnTo>
                    <a:pt x="1269" y="2540"/>
                  </a:lnTo>
                  <a:lnTo>
                    <a:pt x="1211" y="2599"/>
                  </a:lnTo>
                  <a:lnTo>
                    <a:pt x="1166" y="2642"/>
                  </a:lnTo>
                  <a:lnTo>
                    <a:pt x="1119" y="2679"/>
                  </a:lnTo>
                  <a:lnTo>
                    <a:pt x="1071" y="2713"/>
                  </a:lnTo>
                  <a:lnTo>
                    <a:pt x="1024" y="2742"/>
                  </a:lnTo>
                  <a:lnTo>
                    <a:pt x="974" y="2768"/>
                  </a:lnTo>
                  <a:lnTo>
                    <a:pt x="919" y="2790"/>
                  </a:lnTo>
                  <a:lnTo>
                    <a:pt x="863" y="2811"/>
                  </a:lnTo>
                  <a:lnTo>
                    <a:pt x="801" y="2830"/>
                  </a:lnTo>
                  <a:lnTo>
                    <a:pt x="738" y="2845"/>
                  </a:lnTo>
                  <a:lnTo>
                    <a:pt x="672" y="2855"/>
                  </a:lnTo>
                  <a:lnTo>
                    <a:pt x="604" y="2862"/>
                  </a:lnTo>
                  <a:lnTo>
                    <a:pt x="535" y="2864"/>
                  </a:lnTo>
                  <a:lnTo>
                    <a:pt x="67" y="2864"/>
                  </a:lnTo>
                  <a:lnTo>
                    <a:pt x="49" y="2862"/>
                  </a:lnTo>
                  <a:lnTo>
                    <a:pt x="33" y="2856"/>
                  </a:lnTo>
                  <a:lnTo>
                    <a:pt x="19" y="2845"/>
                  </a:lnTo>
                  <a:lnTo>
                    <a:pt x="8" y="2831"/>
                  </a:lnTo>
                  <a:lnTo>
                    <a:pt x="2" y="2815"/>
                  </a:lnTo>
                  <a:lnTo>
                    <a:pt x="0" y="2797"/>
                  </a:lnTo>
                  <a:lnTo>
                    <a:pt x="0" y="2397"/>
                  </a:lnTo>
                  <a:lnTo>
                    <a:pt x="2" y="2379"/>
                  </a:lnTo>
                  <a:lnTo>
                    <a:pt x="8" y="2363"/>
                  </a:lnTo>
                  <a:lnTo>
                    <a:pt x="19" y="2350"/>
                  </a:lnTo>
                  <a:lnTo>
                    <a:pt x="33" y="2340"/>
                  </a:lnTo>
                  <a:lnTo>
                    <a:pt x="49" y="2333"/>
                  </a:lnTo>
                  <a:lnTo>
                    <a:pt x="67" y="2331"/>
                  </a:lnTo>
                  <a:lnTo>
                    <a:pt x="535" y="2331"/>
                  </a:lnTo>
                  <a:lnTo>
                    <a:pt x="583" y="2329"/>
                  </a:lnTo>
                  <a:lnTo>
                    <a:pt x="630" y="2323"/>
                  </a:lnTo>
                  <a:lnTo>
                    <a:pt x="674" y="2314"/>
                  </a:lnTo>
                  <a:lnTo>
                    <a:pt x="716" y="2300"/>
                  </a:lnTo>
                  <a:lnTo>
                    <a:pt x="755" y="2282"/>
                  </a:lnTo>
                  <a:lnTo>
                    <a:pt x="792" y="2260"/>
                  </a:lnTo>
                  <a:lnTo>
                    <a:pt x="827" y="2236"/>
                  </a:lnTo>
                  <a:lnTo>
                    <a:pt x="859" y="2206"/>
                  </a:lnTo>
                  <a:lnTo>
                    <a:pt x="899" y="2164"/>
                  </a:lnTo>
                  <a:lnTo>
                    <a:pt x="935" y="2121"/>
                  </a:lnTo>
                  <a:lnTo>
                    <a:pt x="966" y="2078"/>
                  </a:lnTo>
                  <a:lnTo>
                    <a:pt x="996" y="2031"/>
                  </a:lnTo>
                  <a:lnTo>
                    <a:pt x="1027" y="1977"/>
                  </a:lnTo>
                  <a:lnTo>
                    <a:pt x="1060" y="1917"/>
                  </a:lnTo>
                  <a:lnTo>
                    <a:pt x="1083" y="1871"/>
                  </a:lnTo>
                  <a:lnTo>
                    <a:pt x="1108" y="1820"/>
                  </a:lnTo>
                  <a:lnTo>
                    <a:pt x="1134" y="1763"/>
                  </a:lnTo>
                  <a:lnTo>
                    <a:pt x="1162" y="1701"/>
                  </a:lnTo>
                  <a:lnTo>
                    <a:pt x="1192" y="1633"/>
                  </a:lnTo>
                  <a:lnTo>
                    <a:pt x="1222" y="1561"/>
                  </a:lnTo>
                  <a:lnTo>
                    <a:pt x="1252" y="1495"/>
                  </a:lnTo>
                  <a:lnTo>
                    <a:pt x="1279" y="1434"/>
                  </a:lnTo>
                  <a:lnTo>
                    <a:pt x="1303" y="1380"/>
                  </a:lnTo>
                  <a:lnTo>
                    <a:pt x="1326" y="1330"/>
                  </a:lnTo>
                  <a:lnTo>
                    <a:pt x="1349" y="1281"/>
                  </a:lnTo>
                  <a:lnTo>
                    <a:pt x="1375" y="1228"/>
                  </a:lnTo>
                  <a:lnTo>
                    <a:pt x="1405" y="1171"/>
                  </a:lnTo>
                  <a:lnTo>
                    <a:pt x="1439" y="1111"/>
                  </a:lnTo>
                  <a:lnTo>
                    <a:pt x="1473" y="1051"/>
                  </a:lnTo>
                  <a:lnTo>
                    <a:pt x="1507" y="997"/>
                  </a:lnTo>
                  <a:lnTo>
                    <a:pt x="1540" y="947"/>
                  </a:lnTo>
                  <a:lnTo>
                    <a:pt x="1572" y="903"/>
                  </a:lnTo>
                  <a:lnTo>
                    <a:pt x="1617" y="847"/>
                  </a:lnTo>
                  <a:lnTo>
                    <a:pt x="1669" y="790"/>
                  </a:lnTo>
                  <a:lnTo>
                    <a:pt x="1726" y="731"/>
                  </a:lnTo>
                  <a:lnTo>
                    <a:pt x="1773" y="688"/>
                  </a:lnTo>
                  <a:lnTo>
                    <a:pt x="1819" y="650"/>
                  </a:lnTo>
                  <a:lnTo>
                    <a:pt x="1866" y="617"/>
                  </a:lnTo>
                  <a:lnTo>
                    <a:pt x="1915" y="588"/>
                  </a:lnTo>
                  <a:lnTo>
                    <a:pt x="1964" y="562"/>
                  </a:lnTo>
                  <a:lnTo>
                    <a:pt x="2018" y="540"/>
                  </a:lnTo>
                  <a:lnTo>
                    <a:pt x="2076" y="519"/>
                  </a:lnTo>
                  <a:lnTo>
                    <a:pt x="2136" y="500"/>
                  </a:lnTo>
                  <a:lnTo>
                    <a:pt x="2201" y="485"/>
                  </a:lnTo>
                  <a:lnTo>
                    <a:pt x="2266" y="475"/>
                  </a:lnTo>
                  <a:lnTo>
                    <a:pt x="2333" y="468"/>
                  </a:lnTo>
                  <a:lnTo>
                    <a:pt x="2404" y="466"/>
                  </a:lnTo>
                  <a:lnTo>
                    <a:pt x="2937" y="466"/>
                  </a:lnTo>
                  <a:lnTo>
                    <a:pt x="2937" y="66"/>
                  </a:lnTo>
                  <a:lnTo>
                    <a:pt x="2939" y="48"/>
                  </a:lnTo>
                  <a:lnTo>
                    <a:pt x="2946" y="32"/>
                  </a:lnTo>
                  <a:lnTo>
                    <a:pt x="2956" y="19"/>
                  </a:lnTo>
                  <a:lnTo>
                    <a:pt x="2970" y="9"/>
                  </a:lnTo>
                  <a:lnTo>
                    <a:pt x="2986" y="2"/>
                  </a:lnTo>
                  <a:lnTo>
                    <a:pt x="300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latin typeface="Shabnam" panose="020B0603030804020204" pitchFamily="34" charset="-78"/>
                <a:cs typeface="Shabnam" panose="020B0603030804020204" pitchFamily="34" charset="-78"/>
              </a:endParaRPr>
            </a:p>
          </p:txBody>
        </p:sp>
        <p:sp>
          <p:nvSpPr>
            <p:cNvPr id="78" name="Freeform 7">
              <a:extLst>
                <a:ext uri="{FF2B5EF4-FFF2-40B4-BE49-F238E27FC236}">
                  <a16:creationId xmlns:a16="http://schemas.microsoft.com/office/drawing/2014/main" xmlns="" id="{1EDA2CA0-BCA4-4833-A733-8A647C7A182D}"/>
                </a:ext>
              </a:extLst>
            </p:cNvPr>
            <p:cNvSpPr>
              <a:spLocks/>
            </p:cNvSpPr>
            <p:nvPr/>
          </p:nvSpPr>
          <p:spPr bwMode="auto">
            <a:xfrm>
              <a:off x="379413" y="2414588"/>
              <a:ext cx="550863" cy="411163"/>
            </a:xfrm>
            <a:custGeom>
              <a:avLst/>
              <a:gdLst>
                <a:gd name="T0" fmla="*/ 67 w 1389"/>
                <a:gd name="T1" fmla="*/ 0 h 1037"/>
                <a:gd name="T2" fmla="*/ 535 w 1389"/>
                <a:gd name="T3" fmla="*/ 0 h 1037"/>
                <a:gd name="T4" fmla="*/ 613 w 1389"/>
                <a:gd name="T5" fmla="*/ 3 h 1037"/>
                <a:gd name="T6" fmla="*/ 690 w 1389"/>
                <a:gd name="T7" fmla="*/ 11 h 1037"/>
                <a:gd name="T8" fmla="*/ 765 w 1389"/>
                <a:gd name="T9" fmla="*/ 25 h 1037"/>
                <a:gd name="T10" fmla="*/ 838 w 1389"/>
                <a:gd name="T11" fmla="*/ 44 h 1037"/>
                <a:gd name="T12" fmla="*/ 908 w 1389"/>
                <a:gd name="T13" fmla="*/ 69 h 1037"/>
                <a:gd name="T14" fmla="*/ 976 w 1389"/>
                <a:gd name="T15" fmla="*/ 100 h 1037"/>
                <a:gd name="T16" fmla="*/ 1042 w 1389"/>
                <a:gd name="T17" fmla="*/ 136 h 1037"/>
                <a:gd name="T18" fmla="*/ 1105 w 1389"/>
                <a:gd name="T19" fmla="*/ 178 h 1037"/>
                <a:gd name="T20" fmla="*/ 1167 w 1389"/>
                <a:gd name="T21" fmla="*/ 224 h 1037"/>
                <a:gd name="T22" fmla="*/ 1226 w 1389"/>
                <a:gd name="T23" fmla="*/ 277 h 1037"/>
                <a:gd name="T24" fmla="*/ 1282 w 1389"/>
                <a:gd name="T25" fmla="*/ 335 h 1037"/>
                <a:gd name="T26" fmla="*/ 1337 w 1389"/>
                <a:gd name="T27" fmla="*/ 400 h 1037"/>
                <a:gd name="T28" fmla="*/ 1389 w 1389"/>
                <a:gd name="T29" fmla="*/ 469 h 1037"/>
                <a:gd name="T30" fmla="*/ 1353 w 1389"/>
                <a:gd name="T31" fmla="*/ 526 h 1037"/>
                <a:gd name="T32" fmla="*/ 1315 w 1389"/>
                <a:gd name="T33" fmla="*/ 593 h 1037"/>
                <a:gd name="T34" fmla="*/ 1276 w 1389"/>
                <a:gd name="T35" fmla="*/ 667 h 1037"/>
                <a:gd name="T36" fmla="*/ 1235 w 1389"/>
                <a:gd name="T37" fmla="*/ 747 h 1037"/>
                <a:gd name="T38" fmla="*/ 1193 w 1389"/>
                <a:gd name="T39" fmla="*/ 837 h 1037"/>
                <a:gd name="T40" fmla="*/ 1149 w 1389"/>
                <a:gd name="T41" fmla="*/ 933 h 1037"/>
                <a:gd name="T42" fmla="*/ 1104 w 1389"/>
                <a:gd name="T43" fmla="*/ 1037 h 1037"/>
                <a:gd name="T44" fmla="*/ 1082 w 1389"/>
                <a:gd name="T45" fmla="*/ 992 h 1037"/>
                <a:gd name="T46" fmla="*/ 1061 w 1389"/>
                <a:gd name="T47" fmla="*/ 952 h 1037"/>
                <a:gd name="T48" fmla="*/ 1043 w 1389"/>
                <a:gd name="T49" fmla="*/ 917 h 1037"/>
                <a:gd name="T50" fmla="*/ 1026 w 1389"/>
                <a:gd name="T51" fmla="*/ 885 h 1037"/>
                <a:gd name="T52" fmla="*/ 1003 w 1389"/>
                <a:gd name="T53" fmla="*/ 846 h 1037"/>
                <a:gd name="T54" fmla="*/ 975 w 1389"/>
                <a:gd name="T55" fmla="*/ 802 h 1037"/>
                <a:gd name="T56" fmla="*/ 942 w 1389"/>
                <a:gd name="T57" fmla="*/ 754 h 1037"/>
                <a:gd name="T58" fmla="*/ 907 w 1389"/>
                <a:gd name="T59" fmla="*/ 708 h 1037"/>
                <a:gd name="T60" fmla="*/ 872 w 1389"/>
                <a:gd name="T61" fmla="*/ 668 h 1037"/>
                <a:gd name="T62" fmla="*/ 835 w 1389"/>
                <a:gd name="T63" fmla="*/ 636 h 1037"/>
                <a:gd name="T64" fmla="*/ 798 w 1389"/>
                <a:gd name="T65" fmla="*/ 609 h 1037"/>
                <a:gd name="T66" fmla="*/ 754 w 1389"/>
                <a:gd name="T67" fmla="*/ 584 h 1037"/>
                <a:gd name="T68" fmla="*/ 704 w 1389"/>
                <a:gd name="T69" fmla="*/ 563 h 1037"/>
                <a:gd name="T70" fmla="*/ 664 w 1389"/>
                <a:gd name="T71" fmla="*/ 550 h 1037"/>
                <a:gd name="T72" fmla="*/ 623 w 1389"/>
                <a:gd name="T73" fmla="*/ 540 h 1037"/>
                <a:gd name="T74" fmla="*/ 579 w 1389"/>
                <a:gd name="T75" fmla="*/ 534 h 1037"/>
                <a:gd name="T76" fmla="*/ 535 w 1389"/>
                <a:gd name="T77" fmla="*/ 533 h 1037"/>
                <a:gd name="T78" fmla="*/ 67 w 1389"/>
                <a:gd name="T79" fmla="*/ 533 h 1037"/>
                <a:gd name="T80" fmla="*/ 49 w 1389"/>
                <a:gd name="T81" fmla="*/ 531 h 1037"/>
                <a:gd name="T82" fmla="*/ 33 w 1389"/>
                <a:gd name="T83" fmla="*/ 524 h 1037"/>
                <a:gd name="T84" fmla="*/ 19 w 1389"/>
                <a:gd name="T85" fmla="*/ 514 h 1037"/>
                <a:gd name="T86" fmla="*/ 8 w 1389"/>
                <a:gd name="T87" fmla="*/ 500 h 1037"/>
                <a:gd name="T88" fmla="*/ 2 w 1389"/>
                <a:gd name="T89" fmla="*/ 485 h 1037"/>
                <a:gd name="T90" fmla="*/ 0 w 1389"/>
                <a:gd name="T91" fmla="*/ 466 h 1037"/>
                <a:gd name="T92" fmla="*/ 0 w 1389"/>
                <a:gd name="T93" fmla="*/ 67 h 1037"/>
                <a:gd name="T94" fmla="*/ 2 w 1389"/>
                <a:gd name="T95" fmla="*/ 49 h 1037"/>
                <a:gd name="T96" fmla="*/ 8 w 1389"/>
                <a:gd name="T97" fmla="*/ 33 h 1037"/>
                <a:gd name="T98" fmla="*/ 19 w 1389"/>
                <a:gd name="T99" fmla="*/ 19 h 1037"/>
                <a:gd name="T100" fmla="*/ 33 w 1389"/>
                <a:gd name="T101" fmla="*/ 9 h 1037"/>
                <a:gd name="T102" fmla="*/ 49 w 1389"/>
                <a:gd name="T103" fmla="*/ 2 h 1037"/>
                <a:gd name="T104" fmla="*/ 67 w 1389"/>
                <a:gd name="T105" fmla="*/ 0 h 10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89" h="1037">
                  <a:moveTo>
                    <a:pt x="67" y="0"/>
                  </a:moveTo>
                  <a:lnTo>
                    <a:pt x="535" y="0"/>
                  </a:lnTo>
                  <a:lnTo>
                    <a:pt x="613" y="3"/>
                  </a:lnTo>
                  <a:lnTo>
                    <a:pt x="690" y="11"/>
                  </a:lnTo>
                  <a:lnTo>
                    <a:pt x="765" y="25"/>
                  </a:lnTo>
                  <a:lnTo>
                    <a:pt x="838" y="44"/>
                  </a:lnTo>
                  <a:lnTo>
                    <a:pt x="908" y="69"/>
                  </a:lnTo>
                  <a:lnTo>
                    <a:pt x="976" y="100"/>
                  </a:lnTo>
                  <a:lnTo>
                    <a:pt x="1042" y="136"/>
                  </a:lnTo>
                  <a:lnTo>
                    <a:pt x="1105" y="178"/>
                  </a:lnTo>
                  <a:lnTo>
                    <a:pt x="1167" y="224"/>
                  </a:lnTo>
                  <a:lnTo>
                    <a:pt x="1226" y="277"/>
                  </a:lnTo>
                  <a:lnTo>
                    <a:pt x="1282" y="335"/>
                  </a:lnTo>
                  <a:lnTo>
                    <a:pt x="1337" y="400"/>
                  </a:lnTo>
                  <a:lnTo>
                    <a:pt x="1389" y="469"/>
                  </a:lnTo>
                  <a:lnTo>
                    <a:pt x="1353" y="526"/>
                  </a:lnTo>
                  <a:lnTo>
                    <a:pt x="1315" y="593"/>
                  </a:lnTo>
                  <a:lnTo>
                    <a:pt x="1276" y="667"/>
                  </a:lnTo>
                  <a:lnTo>
                    <a:pt x="1235" y="747"/>
                  </a:lnTo>
                  <a:lnTo>
                    <a:pt x="1193" y="837"/>
                  </a:lnTo>
                  <a:lnTo>
                    <a:pt x="1149" y="933"/>
                  </a:lnTo>
                  <a:lnTo>
                    <a:pt x="1104" y="1037"/>
                  </a:lnTo>
                  <a:lnTo>
                    <a:pt x="1082" y="992"/>
                  </a:lnTo>
                  <a:lnTo>
                    <a:pt x="1061" y="952"/>
                  </a:lnTo>
                  <a:lnTo>
                    <a:pt x="1043" y="917"/>
                  </a:lnTo>
                  <a:lnTo>
                    <a:pt x="1026" y="885"/>
                  </a:lnTo>
                  <a:lnTo>
                    <a:pt x="1003" y="846"/>
                  </a:lnTo>
                  <a:lnTo>
                    <a:pt x="975" y="802"/>
                  </a:lnTo>
                  <a:lnTo>
                    <a:pt x="942" y="754"/>
                  </a:lnTo>
                  <a:lnTo>
                    <a:pt x="907" y="708"/>
                  </a:lnTo>
                  <a:lnTo>
                    <a:pt x="872" y="668"/>
                  </a:lnTo>
                  <a:lnTo>
                    <a:pt x="835" y="636"/>
                  </a:lnTo>
                  <a:lnTo>
                    <a:pt x="798" y="609"/>
                  </a:lnTo>
                  <a:lnTo>
                    <a:pt x="754" y="584"/>
                  </a:lnTo>
                  <a:lnTo>
                    <a:pt x="704" y="563"/>
                  </a:lnTo>
                  <a:lnTo>
                    <a:pt x="664" y="550"/>
                  </a:lnTo>
                  <a:lnTo>
                    <a:pt x="623" y="540"/>
                  </a:lnTo>
                  <a:lnTo>
                    <a:pt x="579" y="534"/>
                  </a:lnTo>
                  <a:lnTo>
                    <a:pt x="535" y="533"/>
                  </a:lnTo>
                  <a:lnTo>
                    <a:pt x="67" y="533"/>
                  </a:lnTo>
                  <a:lnTo>
                    <a:pt x="49" y="531"/>
                  </a:lnTo>
                  <a:lnTo>
                    <a:pt x="33" y="524"/>
                  </a:lnTo>
                  <a:lnTo>
                    <a:pt x="19" y="514"/>
                  </a:lnTo>
                  <a:lnTo>
                    <a:pt x="8" y="500"/>
                  </a:lnTo>
                  <a:lnTo>
                    <a:pt x="2" y="485"/>
                  </a:lnTo>
                  <a:lnTo>
                    <a:pt x="0" y="466"/>
                  </a:lnTo>
                  <a:lnTo>
                    <a:pt x="0" y="67"/>
                  </a:lnTo>
                  <a:lnTo>
                    <a:pt x="2" y="49"/>
                  </a:lnTo>
                  <a:lnTo>
                    <a:pt x="8" y="33"/>
                  </a:lnTo>
                  <a:lnTo>
                    <a:pt x="19" y="19"/>
                  </a:lnTo>
                  <a:lnTo>
                    <a:pt x="33" y="9"/>
                  </a:lnTo>
                  <a:lnTo>
                    <a:pt x="49" y="2"/>
                  </a:lnTo>
                  <a:lnTo>
                    <a:pt x="6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latin typeface="Shabnam" panose="020B0603030804020204" pitchFamily="34" charset="-78"/>
                <a:cs typeface="Shabnam" panose="020B0603030804020204" pitchFamily="34" charset="-78"/>
              </a:endParaRPr>
            </a:p>
          </p:txBody>
        </p:sp>
        <p:sp>
          <p:nvSpPr>
            <p:cNvPr id="79" name="Freeform 8">
              <a:extLst>
                <a:ext uri="{FF2B5EF4-FFF2-40B4-BE49-F238E27FC236}">
                  <a16:creationId xmlns:a16="http://schemas.microsoft.com/office/drawing/2014/main" xmlns="" id="{32C2BAE8-665C-4BDB-994C-65CF97C993F8}"/>
                </a:ext>
              </a:extLst>
            </p:cNvPr>
            <p:cNvSpPr>
              <a:spLocks/>
            </p:cNvSpPr>
            <p:nvPr/>
          </p:nvSpPr>
          <p:spPr bwMode="auto">
            <a:xfrm>
              <a:off x="995363" y="2954338"/>
              <a:ext cx="868363" cy="596900"/>
            </a:xfrm>
            <a:custGeom>
              <a:avLst/>
              <a:gdLst>
                <a:gd name="T0" fmla="*/ 306 w 2188"/>
                <a:gd name="T1" fmla="*/ 45 h 1503"/>
                <a:gd name="T2" fmla="*/ 344 w 2188"/>
                <a:gd name="T3" fmla="*/ 120 h 1503"/>
                <a:gd name="T4" fmla="*/ 384 w 2188"/>
                <a:gd name="T5" fmla="*/ 191 h 1503"/>
                <a:gd name="T6" fmla="*/ 445 w 2188"/>
                <a:gd name="T7" fmla="*/ 283 h 1503"/>
                <a:gd name="T8" fmla="*/ 517 w 2188"/>
                <a:gd name="T9" fmla="*/ 369 h 1503"/>
                <a:gd name="T10" fmla="*/ 590 w 2188"/>
                <a:gd name="T11" fmla="*/ 428 h 1503"/>
                <a:gd name="T12" fmla="*/ 683 w 2188"/>
                <a:gd name="T13" fmla="*/ 474 h 1503"/>
                <a:gd name="T14" fmla="*/ 765 w 2188"/>
                <a:gd name="T15" fmla="*/ 497 h 1503"/>
                <a:gd name="T16" fmla="*/ 854 w 2188"/>
                <a:gd name="T17" fmla="*/ 504 h 1503"/>
                <a:gd name="T18" fmla="*/ 1387 w 2188"/>
                <a:gd name="T19" fmla="*/ 104 h 1503"/>
                <a:gd name="T20" fmla="*/ 1396 w 2188"/>
                <a:gd name="T21" fmla="*/ 70 h 1503"/>
                <a:gd name="T22" fmla="*/ 1420 w 2188"/>
                <a:gd name="T23" fmla="*/ 46 h 1503"/>
                <a:gd name="T24" fmla="*/ 1454 w 2188"/>
                <a:gd name="T25" fmla="*/ 38 h 1503"/>
                <a:gd name="T26" fmla="*/ 1488 w 2188"/>
                <a:gd name="T27" fmla="*/ 47 h 1503"/>
                <a:gd name="T28" fmla="*/ 2170 w 2188"/>
                <a:gd name="T29" fmla="*/ 722 h 1503"/>
                <a:gd name="T30" fmla="*/ 2187 w 2188"/>
                <a:gd name="T31" fmla="*/ 752 h 1503"/>
                <a:gd name="T32" fmla="*/ 2187 w 2188"/>
                <a:gd name="T33" fmla="*/ 789 h 1503"/>
                <a:gd name="T34" fmla="*/ 2170 w 2188"/>
                <a:gd name="T35" fmla="*/ 818 h 1503"/>
                <a:gd name="T36" fmla="*/ 1489 w 2188"/>
                <a:gd name="T37" fmla="*/ 1494 h 1503"/>
                <a:gd name="T38" fmla="*/ 1454 w 2188"/>
                <a:gd name="T39" fmla="*/ 1503 h 1503"/>
                <a:gd name="T40" fmla="*/ 1421 w 2188"/>
                <a:gd name="T41" fmla="*/ 1494 h 1503"/>
                <a:gd name="T42" fmla="*/ 1396 w 2188"/>
                <a:gd name="T43" fmla="*/ 1469 h 1503"/>
                <a:gd name="T44" fmla="*/ 1387 w 2188"/>
                <a:gd name="T45" fmla="*/ 1437 h 1503"/>
                <a:gd name="T46" fmla="*/ 1352 w 2188"/>
                <a:gd name="T47" fmla="*/ 1037 h 1503"/>
                <a:gd name="T48" fmla="*/ 1263 w 2188"/>
                <a:gd name="T49" fmla="*/ 1037 h 1503"/>
                <a:gd name="T50" fmla="*/ 1158 w 2188"/>
                <a:gd name="T51" fmla="*/ 1038 h 1503"/>
                <a:gd name="T52" fmla="*/ 1074 w 2188"/>
                <a:gd name="T53" fmla="*/ 1039 h 1503"/>
                <a:gd name="T54" fmla="*/ 998 w 2188"/>
                <a:gd name="T55" fmla="*/ 1040 h 1503"/>
                <a:gd name="T56" fmla="*/ 889 w 2188"/>
                <a:gd name="T57" fmla="*/ 1038 h 1503"/>
                <a:gd name="T58" fmla="*/ 805 w 2188"/>
                <a:gd name="T59" fmla="*/ 1033 h 1503"/>
                <a:gd name="T60" fmla="*/ 741 w 2188"/>
                <a:gd name="T61" fmla="*/ 1028 h 1503"/>
                <a:gd name="T62" fmla="*/ 657 w 2188"/>
                <a:gd name="T63" fmla="*/ 1014 h 1503"/>
                <a:gd name="T64" fmla="*/ 557 w 2188"/>
                <a:gd name="T65" fmla="*/ 995 h 1503"/>
                <a:gd name="T66" fmla="*/ 476 w 2188"/>
                <a:gd name="T67" fmla="*/ 967 h 1503"/>
                <a:gd name="T68" fmla="*/ 399 w 2188"/>
                <a:gd name="T69" fmla="*/ 930 h 1503"/>
                <a:gd name="T70" fmla="*/ 310 w 2188"/>
                <a:gd name="T71" fmla="*/ 883 h 1503"/>
                <a:gd name="T72" fmla="*/ 232 w 2188"/>
                <a:gd name="T73" fmla="*/ 824 h 1503"/>
                <a:gd name="T74" fmla="*/ 157 w 2188"/>
                <a:gd name="T75" fmla="*/ 754 h 1503"/>
                <a:gd name="T76" fmla="*/ 77 w 2188"/>
                <a:gd name="T77" fmla="*/ 669 h 1503"/>
                <a:gd name="T78" fmla="*/ 0 w 2188"/>
                <a:gd name="T79" fmla="*/ 568 h 1503"/>
                <a:gd name="T80" fmla="*/ 74 w 2188"/>
                <a:gd name="T81" fmla="*/ 444 h 1503"/>
                <a:gd name="T82" fmla="*/ 153 w 2188"/>
                <a:gd name="T83" fmla="*/ 289 h 1503"/>
                <a:gd name="T84" fmla="*/ 239 w 2188"/>
                <a:gd name="T85" fmla="*/ 104 h 1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188" h="1503">
                  <a:moveTo>
                    <a:pt x="284" y="0"/>
                  </a:moveTo>
                  <a:lnTo>
                    <a:pt x="306" y="45"/>
                  </a:lnTo>
                  <a:lnTo>
                    <a:pt x="326" y="85"/>
                  </a:lnTo>
                  <a:lnTo>
                    <a:pt x="344" y="120"/>
                  </a:lnTo>
                  <a:lnTo>
                    <a:pt x="361" y="152"/>
                  </a:lnTo>
                  <a:lnTo>
                    <a:pt x="384" y="191"/>
                  </a:lnTo>
                  <a:lnTo>
                    <a:pt x="412" y="235"/>
                  </a:lnTo>
                  <a:lnTo>
                    <a:pt x="445" y="283"/>
                  </a:lnTo>
                  <a:lnTo>
                    <a:pt x="481" y="329"/>
                  </a:lnTo>
                  <a:lnTo>
                    <a:pt x="517" y="369"/>
                  </a:lnTo>
                  <a:lnTo>
                    <a:pt x="552" y="401"/>
                  </a:lnTo>
                  <a:lnTo>
                    <a:pt x="590" y="428"/>
                  </a:lnTo>
                  <a:lnTo>
                    <a:pt x="634" y="453"/>
                  </a:lnTo>
                  <a:lnTo>
                    <a:pt x="683" y="474"/>
                  </a:lnTo>
                  <a:lnTo>
                    <a:pt x="723" y="487"/>
                  </a:lnTo>
                  <a:lnTo>
                    <a:pt x="765" y="497"/>
                  </a:lnTo>
                  <a:lnTo>
                    <a:pt x="808" y="502"/>
                  </a:lnTo>
                  <a:lnTo>
                    <a:pt x="854" y="504"/>
                  </a:lnTo>
                  <a:lnTo>
                    <a:pt x="1387" y="504"/>
                  </a:lnTo>
                  <a:lnTo>
                    <a:pt x="1387" y="104"/>
                  </a:lnTo>
                  <a:lnTo>
                    <a:pt x="1389" y="86"/>
                  </a:lnTo>
                  <a:lnTo>
                    <a:pt x="1396" y="70"/>
                  </a:lnTo>
                  <a:lnTo>
                    <a:pt x="1406" y="56"/>
                  </a:lnTo>
                  <a:lnTo>
                    <a:pt x="1420" y="46"/>
                  </a:lnTo>
                  <a:lnTo>
                    <a:pt x="1436" y="39"/>
                  </a:lnTo>
                  <a:lnTo>
                    <a:pt x="1454" y="38"/>
                  </a:lnTo>
                  <a:lnTo>
                    <a:pt x="1471" y="41"/>
                  </a:lnTo>
                  <a:lnTo>
                    <a:pt x="1488" y="47"/>
                  </a:lnTo>
                  <a:lnTo>
                    <a:pt x="1504" y="59"/>
                  </a:lnTo>
                  <a:lnTo>
                    <a:pt x="2170" y="722"/>
                  </a:lnTo>
                  <a:lnTo>
                    <a:pt x="2180" y="736"/>
                  </a:lnTo>
                  <a:lnTo>
                    <a:pt x="2187" y="752"/>
                  </a:lnTo>
                  <a:lnTo>
                    <a:pt x="2188" y="771"/>
                  </a:lnTo>
                  <a:lnTo>
                    <a:pt x="2187" y="789"/>
                  </a:lnTo>
                  <a:lnTo>
                    <a:pt x="2180" y="805"/>
                  </a:lnTo>
                  <a:lnTo>
                    <a:pt x="2170" y="818"/>
                  </a:lnTo>
                  <a:lnTo>
                    <a:pt x="1503" y="1484"/>
                  </a:lnTo>
                  <a:lnTo>
                    <a:pt x="1489" y="1494"/>
                  </a:lnTo>
                  <a:lnTo>
                    <a:pt x="1472" y="1501"/>
                  </a:lnTo>
                  <a:lnTo>
                    <a:pt x="1454" y="1503"/>
                  </a:lnTo>
                  <a:lnTo>
                    <a:pt x="1437" y="1501"/>
                  </a:lnTo>
                  <a:lnTo>
                    <a:pt x="1421" y="1494"/>
                  </a:lnTo>
                  <a:lnTo>
                    <a:pt x="1408" y="1483"/>
                  </a:lnTo>
                  <a:lnTo>
                    <a:pt x="1396" y="1469"/>
                  </a:lnTo>
                  <a:lnTo>
                    <a:pt x="1389" y="1453"/>
                  </a:lnTo>
                  <a:lnTo>
                    <a:pt x="1387" y="1437"/>
                  </a:lnTo>
                  <a:lnTo>
                    <a:pt x="1387" y="1037"/>
                  </a:lnTo>
                  <a:lnTo>
                    <a:pt x="1352" y="1037"/>
                  </a:lnTo>
                  <a:lnTo>
                    <a:pt x="1310" y="1037"/>
                  </a:lnTo>
                  <a:lnTo>
                    <a:pt x="1263" y="1037"/>
                  </a:lnTo>
                  <a:lnTo>
                    <a:pt x="1210" y="1038"/>
                  </a:lnTo>
                  <a:lnTo>
                    <a:pt x="1158" y="1038"/>
                  </a:lnTo>
                  <a:lnTo>
                    <a:pt x="1112" y="1039"/>
                  </a:lnTo>
                  <a:lnTo>
                    <a:pt x="1074" y="1039"/>
                  </a:lnTo>
                  <a:lnTo>
                    <a:pt x="1041" y="1040"/>
                  </a:lnTo>
                  <a:lnTo>
                    <a:pt x="998" y="1040"/>
                  </a:lnTo>
                  <a:lnTo>
                    <a:pt x="948" y="1039"/>
                  </a:lnTo>
                  <a:lnTo>
                    <a:pt x="889" y="1038"/>
                  </a:lnTo>
                  <a:lnTo>
                    <a:pt x="845" y="1036"/>
                  </a:lnTo>
                  <a:lnTo>
                    <a:pt x="805" y="1033"/>
                  </a:lnTo>
                  <a:lnTo>
                    <a:pt x="771" y="1031"/>
                  </a:lnTo>
                  <a:lnTo>
                    <a:pt x="741" y="1028"/>
                  </a:lnTo>
                  <a:lnTo>
                    <a:pt x="702" y="1022"/>
                  </a:lnTo>
                  <a:lnTo>
                    <a:pt x="657" y="1014"/>
                  </a:lnTo>
                  <a:lnTo>
                    <a:pt x="607" y="1005"/>
                  </a:lnTo>
                  <a:lnTo>
                    <a:pt x="557" y="995"/>
                  </a:lnTo>
                  <a:lnTo>
                    <a:pt x="513" y="981"/>
                  </a:lnTo>
                  <a:lnTo>
                    <a:pt x="476" y="967"/>
                  </a:lnTo>
                  <a:lnTo>
                    <a:pt x="439" y="950"/>
                  </a:lnTo>
                  <a:lnTo>
                    <a:pt x="399" y="930"/>
                  </a:lnTo>
                  <a:lnTo>
                    <a:pt x="354" y="908"/>
                  </a:lnTo>
                  <a:lnTo>
                    <a:pt x="310" y="883"/>
                  </a:lnTo>
                  <a:lnTo>
                    <a:pt x="269" y="855"/>
                  </a:lnTo>
                  <a:lnTo>
                    <a:pt x="232" y="824"/>
                  </a:lnTo>
                  <a:lnTo>
                    <a:pt x="194" y="791"/>
                  </a:lnTo>
                  <a:lnTo>
                    <a:pt x="157" y="754"/>
                  </a:lnTo>
                  <a:lnTo>
                    <a:pt x="117" y="713"/>
                  </a:lnTo>
                  <a:lnTo>
                    <a:pt x="77" y="669"/>
                  </a:lnTo>
                  <a:lnTo>
                    <a:pt x="38" y="620"/>
                  </a:lnTo>
                  <a:lnTo>
                    <a:pt x="0" y="568"/>
                  </a:lnTo>
                  <a:lnTo>
                    <a:pt x="37" y="509"/>
                  </a:lnTo>
                  <a:lnTo>
                    <a:pt x="74" y="444"/>
                  </a:lnTo>
                  <a:lnTo>
                    <a:pt x="113" y="369"/>
                  </a:lnTo>
                  <a:lnTo>
                    <a:pt x="153" y="289"/>
                  </a:lnTo>
                  <a:lnTo>
                    <a:pt x="195" y="199"/>
                  </a:lnTo>
                  <a:lnTo>
                    <a:pt x="239" y="104"/>
                  </a:lnTo>
                  <a:lnTo>
                    <a:pt x="28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latin typeface="Shabnam" panose="020B0603030804020204" pitchFamily="34" charset="-78"/>
                <a:cs typeface="Shabnam" panose="020B0603030804020204" pitchFamily="34" charset="-78"/>
              </a:endParaRPr>
            </a:p>
          </p:txBody>
        </p:sp>
      </p:grpSp>
      <p:sp>
        <p:nvSpPr>
          <p:cNvPr id="80" name="Rounded Rectangle 159">
            <a:extLst>
              <a:ext uri="{FF2B5EF4-FFF2-40B4-BE49-F238E27FC236}">
                <a16:creationId xmlns:a16="http://schemas.microsoft.com/office/drawing/2014/main" xmlns="" id="{FF843637-4BDD-4899-B8A8-D654CEDCB05B}"/>
              </a:ext>
            </a:extLst>
          </p:cNvPr>
          <p:cNvSpPr/>
          <p:nvPr/>
        </p:nvSpPr>
        <p:spPr>
          <a:xfrm>
            <a:off x="7810418" y="4234481"/>
            <a:ext cx="2682000" cy="471577"/>
          </a:xfrm>
          <a:prstGeom prst="roundRect">
            <a:avLst>
              <a:gd name="adj" fmla="val 50000"/>
            </a:avLst>
          </a:prstGeom>
          <a:solidFill>
            <a:srgbClr val="F2AF2D"/>
          </a:solidFill>
          <a:ln w="25400" cap="flat" cmpd="sng" algn="ctr">
            <a:noFill/>
            <a:prstDash val="solid"/>
          </a:ln>
          <a:effectLst/>
        </p:spPr>
        <p:txBody>
          <a:bodyPr rtlCol="0" anchor="ctr"/>
          <a:lstStyle/>
          <a:p>
            <a:pPr algn="ctr" rtl="1"/>
            <a:r>
              <a:rPr lang="fa-IR" dirty="0" smtClean="0">
                <a:latin typeface="IRANSans" panose="02040503050201020203" pitchFamily="18" charset="-78"/>
                <a:cs typeface="IRANSans" panose="02040503050201020203" pitchFamily="18" charset="-78"/>
              </a:rPr>
              <a:t>پرسش تحقیق  </a:t>
            </a:r>
            <a:r>
              <a:rPr lang="fa-IR" dirty="0">
                <a:latin typeface="IRANSans" panose="02040503050201020203" pitchFamily="18" charset="-78"/>
                <a:cs typeface="IRANSans" panose="02040503050201020203" pitchFamily="18" charset="-78"/>
              </a:rPr>
              <a:t>3</a:t>
            </a:r>
            <a:endParaRPr lang="en-US" dirty="0">
              <a:latin typeface="IRANSans" panose="02040503050201020203" pitchFamily="18" charset="-78"/>
              <a:cs typeface="IRANSans" panose="02040503050201020203" pitchFamily="18" charset="-78"/>
            </a:endParaRPr>
          </a:p>
        </p:txBody>
      </p:sp>
      <p:sp>
        <p:nvSpPr>
          <p:cNvPr id="81" name="Rounded Rectangle 160">
            <a:extLst>
              <a:ext uri="{FF2B5EF4-FFF2-40B4-BE49-F238E27FC236}">
                <a16:creationId xmlns:a16="http://schemas.microsoft.com/office/drawing/2014/main" xmlns="" id="{8D9F92F0-0C5D-4C1B-B59F-C5C14D22000D}"/>
              </a:ext>
            </a:extLst>
          </p:cNvPr>
          <p:cNvSpPr/>
          <p:nvPr/>
        </p:nvSpPr>
        <p:spPr>
          <a:xfrm>
            <a:off x="1662828" y="2069301"/>
            <a:ext cx="2682000" cy="471577"/>
          </a:xfrm>
          <a:prstGeom prst="roundRect">
            <a:avLst>
              <a:gd name="adj" fmla="val 50000"/>
            </a:avLst>
          </a:prstGeom>
          <a:solidFill>
            <a:srgbClr val="4E6577"/>
          </a:solidFill>
          <a:ln w="25400" cap="flat" cmpd="sng" algn="ctr">
            <a:noFill/>
            <a:prstDash val="solid"/>
          </a:ln>
          <a:effectLst/>
        </p:spPr>
        <p:txBody>
          <a:bodyPr rtlCol="0" anchor="ctr"/>
          <a:lstStyle/>
          <a:p>
            <a:pPr algn="ctr" rtl="1"/>
            <a:r>
              <a:rPr lang="fa-IR" sz="1600" dirty="0" smtClean="0">
                <a:solidFill>
                  <a:schemeClr val="bg1"/>
                </a:solidFill>
                <a:latin typeface="IRANSans" panose="02040503050201020203" pitchFamily="18" charset="-78"/>
                <a:cs typeface="IRANSans" panose="02040503050201020203" pitchFamily="18" charset="-78"/>
              </a:rPr>
              <a:t>پیشینه تحقیق </a:t>
            </a:r>
            <a:r>
              <a:rPr lang="fa-IR" sz="1600" dirty="0">
                <a:solidFill>
                  <a:schemeClr val="bg1"/>
                </a:solidFill>
                <a:latin typeface="IRANSans" panose="02040503050201020203" pitchFamily="18" charset="-78"/>
                <a:cs typeface="IRANSans" panose="02040503050201020203" pitchFamily="18" charset="-78"/>
              </a:rPr>
              <a:t>5</a:t>
            </a:r>
            <a:endParaRPr lang="en-US" sz="1600" dirty="0">
              <a:solidFill>
                <a:schemeClr val="bg1"/>
              </a:solidFill>
              <a:latin typeface="IRANSans" panose="02040503050201020203" pitchFamily="18" charset="-78"/>
              <a:cs typeface="IRANSans" panose="02040503050201020203" pitchFamily="18" charset="-78"/>
            </a:endParaRPr>
          </a:p>
        </p:txBody>
      </p:sp>
      <p:sp>
        <p:nvSpPr>
          <p:cNvPr id="82" name="Rounded Rectangle 161">
            <a:extLst>
              <a:ext uri="{FF2B5EF4-FFF2-40B4-BE49-F238E27FC236}">
                <a16:creationId xmlns:a16="http://schemas.microsoft.com/office/drawing/2014/main" xmlns="" id="{C6AC0406-E417-4EDC-ABC4-F113652DB3BD}"/>
              </a:ext>
            </a:extLst>
          </p:cNvPr>
          <p:cNvSpPr/>
          <p:nvPr/>
        </p:nvSpPr>
        <p:spPr>
          <a:xfrm>
            <a:off x="1878039" y="3162278"/>
            <a:ext cx="2682000" cy="471577"/>
          </a:xfrm>
          <a:prstGeom prst="roundRect">
            <a:avLst>
              <a:gd name="adj" fmla="val 50000"/>
            </a:avLst>
          </a:prstGeom>
          <a:solidFill>
            <a:srgbClr val="4E6577"/>
          </a:solidFill>
          <a:ln w="25400" cap="flat" cmpd="sng" algn="ctr">
            <a:noFill/>
            <a:prstDash val="solid"/>
          </a:ln>
          <a:effectLst/>
        </p:spPr>
        <p:txBody>
          <a:bodyPr rtlCol="0" anchor="ctr"/>
          <a:lstStyle/>
          <a:p>
            <a:pPr algn="ctr" rtl="1"/>
            <a:r>
              <a:rPr lang="fa-IR" dirty="0" smtClean="0">
                <a:solidFill>
                  <a:schemeClr val="bg1"/>
                </a:solidFill>
                <a:latin typeface="IRANSans" panose="02040503050201020203" pitchFamily="18" charset="-78"/>
                <a:cs typeface="IRANSans" panose="02040503050201020203" pitchFamily="18" charset="-78"/>
              </a:rPr>
              <a:t>روش تحقیق  </a:t>
            </a:r>
            <a:r>
              <a:rPr lang="fa-IR" dirty="0">
                <a:solidFill>
                  <a:schemeClr val="bg1"/>
                </a:solidFill>
                <a:latin typeface="IRANSans" panose="02040503050201020203" pitchFamily="18" charset="-78"/>
                <a:cs typeface="IRANSans" panose="02040503050201020203" pitchFamily="18" charset="-78"/>
              </a:rPr>
              <a:t>6</a:t>
            </a:r>
            <a:endParaRPr lang="en-US" dirty="0">
              <a:solidFill>
                <a:schemeClr val="bg1"/>
              </a:solidFill>
              <a:latin typeface="IRANSans" panose="02040503050201020203" pitchFamily="18" charset="-78"/>
              <a:cs typeface="IRANSans" panose="02040503050201020203" pitchFamily="18" charset="-78"/>
            </a:endParaRPr>
          </a:p>
        </p:txBody>
      </p:sp>
      <p:sp>
        <p:nvSpPr>
          <p:cNvPr id="83" name="Rounded Rectangle 162">
            <a:extLst>
              <a:ext uri="{FF2B5EF4-FFF2-40B4-BE49-F238E27FC236}">
                <a16:creationId xmlns:a16="http://schemas.microsoft.com/office/drawing/2014/main" xmlns="" id="{6B16D96F-368C-45DB-90E8-2E00EA18AEEC}"/>
              </a:ext>
            </a:extLst>
          </p:cNvPr>
          <p:cNvSpPr/>
          <p:nvPr/>
        </p:nvSpPr>
        <p:spPr>
          <a:xfrm>
            <a:off x="1655970" y="5401029"/>
            <a:ext cx="2682000" cy="471577"/>
          </a:xfrm>
          <a:prstGeom prst="roundRect">
            <a:avLst>
              <a:gd name="adj" fmla="val 50000"/>
            </a:avLst>
          </a:prstGeom>
          <a:solidFill>
            <a:srgbClr val="4E6577"/>
          </a:solidFill>
          <a:ln w="25400" cap="flat" cmpd="sng" algn="ctr">
            <a:noFill/>
            <a:prstDash val="solid"/>
          </a:ln>
          <a:effectLst/>
        </p:spPr>
        <p:txBody>
          <a:bodyPr rtlCol="0" anchor="ctr"/>
          <a:lstStyle/>
          <a:p>
            <a:pPr algn="ctr" rtl="1"/>
            <a:r>
              <a:rPr lang="fa-IR" dirty="0" smtClean="0">
                <a:solidFill>
                  <a:schemeClr val="bg1"/>
                </a:solidFill>
                <a:latin typeface="IRANSans" panose="02040503050201020203" pitchFamily="18" charset="-78"/>
                <a:cs typeface="IRANSans" panose="02040503050201020203" pitchFamily="18" charset="-78"/>
              </a:rPr>
              <a:t>نتیجه گیری  </a:t>
            </a:r>
            <a:r>
              <a:rPr lang="fa-IR" dirty="0">
                <a:solidFill>
                  <a:schemeClr val="bg1"/>
                </a:solidFill>
                <a:latin typeface="IRANSans" panose="02040503050201020203" pitchFamily="18" charset="-78"/>
                <a:cs typeface="IRANSans" panose="02040503050201020203" pitchFamily="18" charset="-78"/>
              </a:rPr>
              <a:t>8</a:t>
            </a:r>
            <a:endParaRPr lang="en-US" dirty="0">
              <a:solidFill>
                <a:schemeClr val="bg1"/>
              </a:solidFill>
              <a:latin typeface="IRANSans" panose="02040503050201020203" pitchFamily="18" charset="-78"/>
              <a:cs typeface="IRANSans" panose="02040503050201020203" pitchFamily="18" charset="-78"/>
            </a:endParaRPr>
          </a:p>
        </p:txBody>
      </p:sp>
      <p:sp>
        <p:nvSpPr>
          <p:cNvPr id="84" name="Rounded Rectangle 163">
            <a:extLst>
              <a:ext uri="{FF2B5EF4-FFF2-40B4-BE49-F238E27FC236}">
                <a16:creationId xmlns:a16="http://schemas.microsoft.com/office/drawing/2014/main" xmlns="" id="{A2F057C3-2A5E-46A4-B0B3-E3E86D8E24C1}"/>
              </a:ext>
            </a:extLst>
          </p:cNvPr>
          <p:cNvSpPr/>
          <p:nvPr/>
        </p:nvSpPr>
        <p:spPr>
          <a:xfrm>
            <a:off x="1851913" y="4308052"/>
            <a:ext cx="2682000" cy="471577"/>
          </a:xfrm>
          <a:prstGeom prst="roundRect">
            <a:avLst>
              <a:gd name="adj" fmla="val 50000"/>
            </a:avLst>
          </a:prstGeom>
          <a:solidFill>
            <a:srgbClr val="4E6577"/>
          </a:solidFill>
          <a:ln w="25400" cap="flat" cmpd="sng" algn="ctr">
            <a:noFill/>
            <a:prstDash val="solid"/>
          </a:ln>
          <a:effectLst/>
        </p:spPr>
        <p:txBody>
          <a:bodyPr rtlCol="0" anchor="ctr"/>
          <a:lstStyle/>
          <a:p>
            <a:pPr algn="ctr" rtl="1"/>
            <a:r>
              <a:rPr lang="fa-IR" dirty="0" smtClean="0">
                <a:solidFill>
                  <a:schemeClr val="bg1"/>
                </a:solidFill>
                <a:latin typeface="IRANSans" panose="02040503050201020203" pitchFamily="18" charset="-78"/>
                <a:cs typeface="IRANSans" panose="02040503050201020203" pitchFamily="18" charset="-78"/>
              </a:rPr>
              <a:t>تجزیه و تحلیل داده ها 7</a:t>
            </a:r>
            <a:endParaRPr lang="en-US" dirty="0">
              <a:solidFill>
                <a:schemeClr val="bg1"/>
              </a:solidFill>
              <a:latin typeface="IRANSans" panose="02040503050201020203" pitchFamily="18" charset="-78"/>
              <a:cs typeface="IRANSans" panose="02040503050201020203" pitchFamily="18" charset="-78"/>
            </a:endParaRPr>
          </a:p>
        </p:txBody>
      </p:sp>
      <p:grpSp>
        <p:nvGrpSpPr>
          <p:cNvPr id="86" name="Group 85">
            <a:extLst>
              <a:ext uri="{FF2B5EF4-FFF2-40B4-BE49-F238E27FC236}">
                <a16:creationId xmlns:a16="http://schemas.microsoft.com/office/drawing/2014/main" xmlns="" id="{74F3FFEF-BE04-473B-9EBE-2C2E4E333604}"/>
              </a:ext>
            </a:extLst>
          </p:cNvPr>
          <p:cNvGrpSpPr/>
          <p:nvPr/>
        </p:nvGrpSpPr>
        <p:grpSpPr>
          <a:xfrm flipH="1">
            <a:off x="6878679" y="863656"/>
            <a:ext cx="2207644" cy="6158999"/>
            <a:chOff x="3579812" y="2036560"/>
            <a:chExt cx="2207644" cy="2891287"/>
          </a:xfrm>
        </p:grpSpPr>
        <p:sp>
          <p:nvSpPr>
            <p:cNvPr id="87" name="Arc 86">
              <a:extLst>
                <a:ext uri="{FF2B5EF4-FFF2-40B4-BE49-F238E27FC236}">
                  <a16:creationId xmlns:a16="http://schemas.microsoft.com/office/drawing/2014/main" xmlns="" id="{1A1A22F5-EBF2-4EF4-ADA3-F3C574AD2A57}"/>
                </a:ext>
              </a:extLst>
            </p:cNvPr>
            <p:cNvSpPr/>
            <p:nvPr/>
          </p:nvSpPr>
          <p:spPr>
            <a:xfrm>
              <a:off x="3579812" y="2720203"/>
              <a:ext cx="2207644" cy="2207644"/>
            </a:xfrm>
            <a:prstGeom prst="arc">
              <a:avLst>
                <a:gd name="adj1" fmla="val 16200000"/>
                <a:gd name="adj2" fmla="val 19163201"/>
              </a:avLst>
            </a:prstGeom>
            <a:noFill/>
            <a:ln w="38100" cap="flat" cmpd="sng" algn="ctr">
              <a:solidFill>
                <a:srgbClr val="F2AF2D"/>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latin typeface="Shabnam" panose="020B0603030804020204" pitchFamily="34" charset="-78"/>
                <a:cs typeface="Shabnam" panose="020B0603030804020204" pitchFamily="34" charset="-78"/>
              </a:endParaRPr>
            </a:p>
          </p:txBody>
        </p:sp>
        <p:sp>
          <p:nvSpPr>
            <p:cNvPr id="88" name="Arc 87">
              <a:extLst>
                <a:ext uri="{FF2B5EF4-FFF2-40B4-BE49-F238E27FC236}">
                  <a16:creationId xmlns:a16="http://schemas.microsoft.com/office/drawing/2014/main" xmlns="" id="{72D15206-3617-4AFF-B807-E26F683104DB}"/>
                </a:ext>
              </a:extLst>
            </p:cNvPr>
            <p:cNvSpPr/>
            <p:nvPr/>
          </p:nvSpPr>
          <p:spPr>
            <a:xfrm rot="10800000" flipH="1">
              <a:off x="3579812" y="2036560"/>
              <a:ext cx="2207644" cy="2207644"/>
            </a:xfrm>
            <a:prstGeom prst="arc">
              <a:avLst>
                <a:gd name="adj1" fmla="val 16200000"/>
                <a:gd name="adj2" fmla="val 19163201"/>
              </a:avLst>
            </a:prstGeom>
            <a:noFill/>
            <a:ln w="38100" cap="flat" cmpd="sng" algn="ctr">
              <a:solidFill>
                <a:srgbClr val="F2AF2D"/>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latin typeface="Shabnam" panose="020B0603030804020204" pitchFamily="34" charset="-78"/>
                <a:cs typeface="Shabnam" panose="020B0603030804020204" pitchFamily="34" charset="-78"/>
              </a:endParaRPr>
            </a:p>
          </p:txBody>
        </p:sp>
      </p:grpSp>
      <p:grpSp>
        <p:nvGrpSpPr>
          <p:cNvPr id="89" name="Group 88">
            <a:extLst>
              <a:ext uri="{FF2B5EF4-FFF2-40B4-BE49-F238E27FC236}">
                <a16:creationId xmlns:a16="http://schemas.microsoft.com/office/drawing/2014/main" xmlns="" id="{E37C3C79-73D0-4BD1-8ED7-5D6EC9487591}"/>
              </a:ext>
            </a:extLst>
          </p:cNvPr>
          <p:cNvGrpSpPr/>
          <p:nvPr/>
        </p:nvGrpSpPr>
        <p:grpSpPr>
          <a:xfrm>
            <a:off x="3241184" y="863656"/>
            <a:ext cx="2207644" cy="6245142"/>
            <a:chOff x="3579812" y="2036560"/>
            <a:chExt cx="2207644" cy="2891287"/>
          </a:xfrm>
        </p:grpSpPr>
        <p:sp>
          <p:nvSpPr>
            <p:cNvPr id="90" name="Arc 89">
              <a:extLst>
                <a:ext uri="{FF2B5EF4-FFF2-40B4-BE49-F238E27FC236}">
                  <a16:creationId xmlns:a16="http://schemas.microsoft.com/office/drawing/2014/main" xmlns="" id="{B03ED7D8-31CF-44D1-847D-4BB3792911EB}"/>
                </a:ext>
              </a:extLst>
            </p:cNvPr>
            <p:cNvSpPr/>
            <p:nvPr/>
          </p:nvSpPr>
          <p:spPr>
            <a:xfrm>
              <a:off x="3579812" y="2720203"/>
              <a:ext cx="2207644" cy="2207644"/>
            </a:xfrm>
            <a:prstGeom prst="arc">
              <a:avLst>
                <a:gd name="adj1" fmla="val 16200000"/>
                <a:gd name="adj2" fmla="val 19163201"/>
              </a:avLst>
            </a:prstGeom>
            <a:noFill/>
            <a:ln w="38100" cap="flat" cmpd="sng" algn="ctr">
              <a:solidFill>
                <a:srgbClr val="4E6577"/>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latin typeface="Shabnam" panose="020B0603030804020204" pitchFamily="34" charset="-78"/>
                <a:cs typeface="Shabnam" panose="020B0603030804020204" pitchFamily="34" charset="-78"/>
              </a:endParaRPr>
            </a:p>
          </p:txBody>
        </p:sp>
        <p:sp>
          <p:nvSpPr>
            <p:cNvPr id="91" name="Arc 90">
              <a:extLst>
                <a:ext uri="{FF2B5EF4-FFF2-40B4-BE49-F238E27FC236}">
                  <a16:creationId xmlns:a16="http://schemas.microsoft.com/office/drawing/2014/main" xmlns="" id="{40C1B859-7EFC-4D6B-B695-C87257273D1D}"/>
                </a:ext>
              </a:extLst>
            </p:cNvPr>
            <p:cNvSpPr/>
            <p:nvPr/>
          </p:nvSpPr>
          <p:spPr>
            <a:xfrm rot="10800000" flipH="1">
              <a:off x="3579812" y="2036560"/>
              <a:ext cx="2207644" cy="2207644"/>
            </a:xfrm>
            <a:prstGeom prst="arc">
              <a:avLst>
                <a:gd name="adj1" fmla="val 16200000"/>
                <a:gd name="adj2" fmla="val 19163201"/>
              </a:avLst>
            </a:prstGeom>
            <a:noFill/>
            <a:ln w="38100" cap="flat" cmpd="sng" algn="ctr">
              <a:solidFill>
                <a:srgbClr val="4E6577"/>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latin typeface="Shabnam" panose="020B0603030804020204" pitchFamily="34" charset="-78"/>
                <a:cs typeface="Shabnam" panose="020B0603030804020204" pitchFamily="34" charset="-78"/>
              </a:endParaRPr>
            </a:p>
          </p:txBody>
        </p:sp>
      </p:grpSp>
      <p:pic>
        <p:nvPicPr>
          <p:cNvPr id="3" name="Picture 2">
            <a:extLst>
              <a:ext uri="{FF2B5EF4-FFF2-40B4-BE49-F238E27FC236}">
                <a16:creationId xmlns:a16="http://schemas.microsoft.com/office/drawing/2014/main" xmlns="" id="{78100188-04B4-49C5-85DC-F58761DD9F4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44970" y="3268416"/>
            <a:ext cx="1071297" cy="1530424"/>
          </a:xfrm>
          <a:prstGeom prst="rect">
            <a:avLst/>
          </a:prstGeom>
        </p:spPr>
      </p:pic>
      <p:sp>
        <p:nvSpPr>
          <p:cNvPr id="5" name="TextBox 4">
            <a:extLst>
              <a:ext uri="{FF2B5EF4-FFF2-40B4-BE49-F238E27FC236}">
                <a16:creationId xmlns:a16="http://schemas.microsoft.com/office/drawing/2014/main" xmlns="" id="{BDCE9516-9945-4637-A9E7-BFBCDA2495F3}"/>
              </a:ext>
            </a:extLst>
          </p:cNvPr>
          <p:cNvSpPr txBox="1"/>
          <p:nvPr/>
        </p:nvSpPr>
        <p:spPr>
          <a:xfrm>
            <a:off x="110190" y="278460"/>
            <a:ext cx="11913704" cy="769441"/>
          </a:xfrm>
          <a:prstGeom prst="rect">
            <a:avLst/>
          </a:prstGeom>
          <a:noFill/>
        </p:spPr>
        <p:txBody>
          <a:bodyPr wrap="square" rtlCol="1">
            <a:spAutoFit/>
          </a:bodyPr>
          <a:lstStyle/>
          <a:p>
            <a:pPr algn="ctr" rtl="1"/>
            <a:r>
              <a:rPr lang="fa-IR" sz="4400" dirty="0">
                <a:latin typeface="Shabnam" panose="020B0603030804020204" pitchFamily="34" charset="-78"/>
                <a:cs typeface="Shabnam" panose="020B0603030804020204" pitchFamily="34" charset="-78"/>
              </a:rPr>
              <a:t>فهرست مطالب</a:t>
            </a:r>
          </a:p>
        </p:txBody>
      </p:sp>
    </p:spTree>
    <p:extLst>
      <p:ext uri="{BB962C8B-B14F-4D97-AF65-F5344CB8AC3E}">
        <p14:creationId xmlns:p14="http://schemas.microsoft.com/office/powerpoint/2010/main" val="356547620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iterate type="lt">
                                    <p:tmAbs val="100"/>
                                  </p:iterate>
                                  <p:childTnLst>
                                    <p:set>
                                      <p:cBhvr>
                                        <p:cTn id="6" dur="1" fill="hold">
                                          <p:stCondLst>
                                            <p:cond delay="499"/>
                                          </p:stCondLst>
                                        </p:cTn>
                                        <p:tgtEl>
                                          <p:spTgt spid="5"/>
                                        </p:tgtEl>
                                        <p:attrNameLst>
                                          <p:attrName>style.visibility</p:attrName>
                                        </p:attrNameLst>
                                      </p:cBhvr>
                                      <p:to>
                                        <p:strVal val="visible"/>
                                      </p:to>
                                    </p:set>
                                  </p:childTnLst>
                                </p:cTn>
                              </p:par>
                            </p:childTnLst>
                          </p:cTn>
                        </p:par>
                        <p:par>
                          <p:cTn id="7" fill="hold">
                            <p:stCondLst>
                              <p:cond delay="1400"/>
                            </p:stCondLst>
                            <p:childTnLst>
                              <p:par>
                                <p:cTn id="8" presetID="10" presetClass="entr" presetSubtype="0" fill="hold" grpId="0" nodeType="afterEffect">
                                  <p:stCondLst>
                                    <p:cond delay="0"/>
                                  </p:stCondLst>
                                  <p:childTnLst>
                                    <p:set>
                                      <p:cBhvr>
                                        <p:cTn id="9" dur="1" fill="hold">
                                          <p:stCondLst>
                                            <p:cond delay="0"/>
                                          </p:stCondLst>
                                        </p:cTn>
                                        <p:tgtEl>
                                          <p:spTgt spid="69"/>
                                        </p:tgtEl>
                                        <p:attrNameLst>
                                          <p:attrName>style.visibility</p:attrName>
                                        </p:attrNameLst>
                                      </p:cBhvr>
                                      <p:to>
                                        <p:strVal val="visible"/>
                                      </p:to>
                                    </p:set>
                                    <p:animEffect transition="in" filter="fade">
                                      <p:cBhvr>
                                        <p:cTn id="10" dur="500"/>
                                        <p:tgtEl>
                                          <p:spTgt spid="69"/>
                                        </p:tgtEl>
                                      </p:cBhvr>
                                    </p:animEffect>
                                  </p:childTnLst>
                                </p:cTn>
                              </p:par>
                              <p:par>
                                <p:cTn id="11" presetID="53" presetClass="entr" presetSubtype="16" fill="hold" grpId="0" nodeType="withEffect">
                                  <p:stCondLst>
                                    <p:cond delay="0"/>
                                  </p:stCondLst>
                                  <p:childTnLst>
                                    <p:set>
                                      <p:cBhvr>
                                        <p:cTn id="12" dur="1" fill="hold">
                                          <p:stCondLst>
                                            <p:cond delay="0"/>
                                          </p:stCondLst>
                                        </p:cTn>
                                        <p:tgtEl>
                                          <p:spTgt spid="68"/>
                                        </p:tgtEl>
                                        <p:attrNameLst>
                                          <p:attrName>style.visibility</p:attrName>
                                        </p:attrNameLst>
                                      </p:cBhvr>
                                      <p:to>
                                        <p:strVal val="visible"/>
                                      </p:to>
                                    </p:set>
                                    <p:anim calcmode="lin" valueType="num">
                                      <p:cBhvr>
                                        <p:cTn id="13" dur="500" fill="hold"/>
                                        <p:tgtEl>
                                          <p:spTgt spid="68"/>
                                        </p:tgtEl>
                                        <p:attrNameLst>
                                          <p:attrName>ppt_w</p:attrName>
                                        </p:attrNameLst>
                                      </p:cBhvr>
                                      <p:tavLst>
                                        <p:tav tm="0">
                                          <p:val>
                                            <p:fltVal val="0"/>
                                          </p:val>
                                        </p:tav>
                                        <p:tav tm="100000">
                                          <p:val>
                                            <p:strVal val="#ppt_w"/>
                                          </p:val>
                                        </p:tav>
                                      </p:tavLst>
                                    </p:anim>
                                    <p:anim calcmode="lin" valueType="num">
                                      <p:cBhvr>
                                        <p:cTn id="14" dur="500" fill="hold"/>
                                        <p:tgtEl>
                                          <p:spTgt spid="68"/>
                                        </p:tgtEl>
                                        <p:attrNameLst>
                                          <p:attrName>ppt_h</p:attrName>
                                        </p:attrNameLst>
                                      </p:cBhvr>
                                      <p:tavLst>
                                        <p:tav tm="0">
                                          <p:val>
                                            <p:fltVal val="0"/>
                                          </p:val>
                                        </p:tav>
                                        <p:tav tm="100000">
                                          <p:val>
                                            <p:strVal val="#ppt_h"/>
                                          </p:val>
                                        </p:tav>
                                      </p:tavLst>
                                    </p:anim>
                                    <p:animEffect transition="in" filter="fade">
                                      <p:cBhvr>
                                        <p:cTn id="15" dur="500"/>
                                        <p:tgtEl>
                                          <p:spTgt spid="68"/>
                                        </p:tgtEl>
                                      </p:cBhvr>
                                    </p:animEffect>
                                  </p:childTnLst>
                                </p:cTn>
                              </p:par>
                              <p:par>
                                <p:cTn id="16" presetID="53" presetClass="entr" presetSubtype="16" fill="hold" grpId="0" nodeType="withEffect">
                                  <p:stCondLst>
                                    <p:cond delay="0"/>
                                  </p:stCondLst>
                                  <p:childTnLst>
                                    <p:set>
                                      <p:cBhvr>
                                        <p:cTn id="17" dur="1" fill="hold">
                                          <p:stCondLst>
                                            <p:cond delay="0"/>
                                          </p:stCondLst>
                                        </p:cTn>
                                        <p:tgtEl>
                                          <p:spTgt spid="73"/>
                                        </p:tgtEl>
                                        <p:attrNameLst>
                                          <p:attrName>style.visibility</p:attrName>
                                        </p:attrNameLst>
                                      </p:cBhvr>
                                      <p:to>
                                        <p:strVal val="visible"/>
                                      </p:to>
                                    </p:set>
                                    <p:anim calcmode="lin" valueType="num">
                                      <p:cBhvr>
                                        <p:cTn id="18" dur="500" fill="hold"/>
                                        <p:tgtEl>
                                          <p:spTgt spid="73"/>
                                        </p:tgtEl>
                                        <p:attrNameLst>
                                          <p:attrName>ppt_w</p:attrName>
                                        </p:attrNameLst>
                                      </p:cBhvr>
                                      <p:tavLst>
                                        <p:tav tm="0">
                                          <p:val>
                                            <p:fltVal val="0"/>
                                          </p:val>
                                        </p:tav>
                                        <p:tav tm="100000">
                                          <p:val>
                                            <p:strVal val="#ppt_w"/>
                                          </p:val>
                                        </p:tav>
                                      </p:tavLst>
                                    </p:anim>
                                    <p:anim calcmode="lin" valueType="num">
                                      <p:cBhvr>
                                        <p:cTn id="19" dur="500" fill="hold"/>
                                        <p:tgtEl>
                                          <p:spTgt spid="73"/>
                                        </p:tgtEl>
                                        <p:attrNameLst>
                                          <p:attrName>ppt_h</p:attrName>
                                        </p:attrNameLst>
                                      </p:cBhvr>
                                      <p:tavLst>
                                        <p:tav tm="0">
                                          <p:val>
                                            <p:fltVal val="0"/>
                                          </p:val>
                                        </p:tav>
                                        <p:tav tm="100000">
                                          <p:val>
                                            <p:strVal val="#ppt_h"/>
                                          </p:val>
                                        </p:tav>
                                      </p:tavLst>
                                    </p:anim>
                                    <p:animEffect transition="in" filter="fade">
                                      <p:cBhvr>
                                        <p:cTn id="20" dur="500"/>
                                        <p:tgtEl>
                                          <p:spTgt spid="73"/>
                                        </p:tgtEl>
                                      </p:cBhvr>
                                    </p:animEffect>
                                  </p:childTnLst>
                                </p:cTn>
                              </p:par>
                            </p:childTnLst>
                          </p:cTn>
                        </p:par>
                        <p:par>
                          <p:cTn id="21" fill="hold">
                            <p:stCondLst>
                              <p:cond delay="1900"/>
                            </p:stCondLst>
                            <p:childTnLst>
                              <p:par>
                                <p:cTn id="22" presetID="10" presetClass="entr" presetSubtype="0" fill="hold" nodeType="after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fade">
                                      <p:cBhvr>
                                        <p:cTn id="24" dur="500"/>
                                        <p:tgtEl>
                                          <p:spTgt spid="3"/>
                                        </p:tgtEl>
                                      </p:cBhvr>
                                    </p:animEffect>
                                  </p:childTnLst>
                                </p:cTn>
                              </p:par>
                              <p:par>
                                <p:cTn id="25" presetID="10" presetClass="entr" presetSubtype="0" fill="hold" nodeType="withEffect">
                                  <p:stCondLst>
                                    <p:cond delay="0"/>
                                  </p:stCondLst>
                                  <p:childTnLst>
                                    <p:set>
                                      <p:cBhvr>
                                        <p:cTn id="26" dur="1" fill="hold">
                                          <p:stCondLst>
                                            <p:cond delay="0"/>
                                          </p:stCondLst>
                                        </p:cTn>
                                        <p:tgtEl>
                                          <p:spTgt spid="76"/>
                                        </p:tgtEl>
                                        <p:attrNameLst>
                                          <p:attrName>style.visibility</p:attrName>
                                        </p:attrNameLst>
                                      </p:cBhvr>
                                      <p:to>
                                        <p:strVal val="visible"/>
                                      </p:to>
                                    </p:set>
                                    <p:animEffect transition="in" filter="fade">
                                      <p:cBhvr>
                                        <p:cTn id="27" dur="500"/>
                                        <p:tgtEl>
                                          <p:spTgt spid="76"/>
                                        </p:tgtEl>
                                      </p:cBhvr>
                                    </p:animEffect>
                                  </p:childTnLst>
                                </p:cTn>
                              </p:par>
                            </p:childTnLst>
                          </p:cTn>
                        </p:par>
                        <p:par>
                          <p:cTn id="28" fill="hold">
                            <p:stCondLst>
                              <p:cond delay="2400"/>
                            </p:stCondLst>
                            <p:childTnLst>
                              <p:par>
                                <p:cTn id="29" presetID="22" presetClass="entr" presetSubtype="8" fill="hold" nodeType="afterEffect">
                                  <p:stCondLst>
                                    <p:cond delay="0"/>
                                  </p:stCondLst>
                                  <p:childTnLst>
                                    <p:set>
                                      <p:cBhvr>
                                        <p:cTn id="30" dur="1" fill="hold">
                                          <p:stCondLst>
                                            <p:cond delay="0"/>
                                          </p:stCondLst>
                                        </p:cTn>
                                        <p:tgtEl>
                                          <p:spTgt spid="86"/>
                                        </p:tgtEl>
                                        <p:attrNameLst>
                                          <p:attrName>style.visibility</p:attrName>
                                        </p:attrNameLst>
                                      </p:cBhvr>
                                      <p:to>
                                        <p:strVal val="visible"/>
                                      </p:to>
                                    </p:set>
                                    <p:animEffect transition="in" filter="wipe(left)">
                                      <p:cBhvr>
                                        <p:cTn id="31" dur="500"/>
                                        <p:tgtEl>
                                          <p:spTgt spid="86"/>
                                        </p:tgtEl>
                                      </p:cBhvr>
                                    </p:animEffect>
                                  </p:childTnLst>
                                </p:cTn>
                              </p:par>
                            </p:childTnLst>
                          </p:cTn>
                        </p:par>
                        <p:par>
                          <p:cTn id="32" fill="hold">
                            <p:stCondLst>
                              <p:cond delay="2900"/>
                            </p:stCondLst>
                            <p:childTnLst>
                              <p:par>
                                <p:cTn id="33" presetID="22" presetClass="entr" presetSubtype="8" fill="hold" grpId="0" nodeType="afterEffect">
                                  <p:stCondLst>
                                    <p:cond delay="0"/>
                                  </p:stCondLst>
                                  <p:childTnLst>
                                    <p:set>
                                      <p:cBhvr>
                                        <p:cTn id="34" dur="1" fill="hold">
                                          <p:stCondLst>
                                            <p:cond delay="0"/>
                                          </p:stCondLst>
                                        </p:cTn>
                                        <p:tgtEl>
                                          <p:spTgt spid="70"/>
                                        </p:tgtEl>
                                        <p:attrNameLst>
                                          <p:attrName>style.visibility</p:attrName>
                                        </p:attrNameLst>
                                      </p:cBhvr>
                                      <p:to>
                                        <p:strVal val="visible"/>
                                      </p:to>
                                    </p:set>
                                    <p:animEffect transition="in" filter="wipe(left)">
                                      <p:cBhvr>
                                        <p:cTn id="35" dur="500"/>
                                        <p:tgtEl>
                                          <p:spTgt spid="70"/>
                                        </p:tgtEl>
                                      </p:cBhvr>
                                    </p:animEffect>
                                  </p:childTnLst>
                                </p:cTn>
                              </p:par>
                            </p:childTnLst>
                          </p:cTn>
                        </p:par>
                        <p:par>
                          <p:cTn id="36" fill="hold">
                            <p:stCondLst>
                              <p:cond delay="3400"/>
                            </p:stCondLst>
                            <p:childTnLst>
                              <p:par>
                                <p:cTn id="37" presetID="22" presetClass="entr" presetSubtype="8" fill="hold" grpId="0" nodeType="afterEffect">
                                  <p:stCondLst>
                                    <p:cond delay="0"/>
                                  </p:stCondLst>
                                  <p:childTnLst>
                                    <p:set>
                                      <p:cBhvr>
                                        <p:cTn id="38" dur="1" fill="hold">
                                          <p:stCondLst>
                                            <p:cond delay="0"/>
                                          </p:stCondLst>
                                        </p:cTn>
                                        <p:tgtEl>
                                          <p:spTgt spid="71"/>
                                        </p:tgtEl>
                                        <p:attrNameLst>
                                          <p:attrName>style.visibility</p:attrName>
                                        </p:attrNameLst>
                                      </p:cBhvr>
                                      <p:to>
                                        <p:strVal val="visible"/>
                                      </p:to>
                                    </p:set>
                                    <p:animEffect transition="in" filter="wipe(left)">
                                      <p:cBhvr>
                                        <p:cTn id="39" dur="500"/>
                                        <p:tgtEl>
                                          <p:spTgt spid="71"/>
                                        </p:tgtEl>
                                      </p:cBhvr>
                                    </p:animEffect>
                                  </p:childTnLst>
                                </p:cTn>
                              </p:par>
                            </p:childTnLst>
                          </p:cTn>
                        </p:par>
                        <p:par>
                          <p:cTn id="40" fill="hold">
                            <p:stCondLst>
                              <p:cond delay="3900"/>
                            </p:stCondLst>
                            <p:childTnLst>
                              <p:par>
                                <p:cTn id="41" presetID="22" presetClass="entr" presetSubtype="8" fill="hold" grpId="0" nodeType="afterEffect">
                                  <p:stCondLst>
                                    <p:cond delay="0"/>
                                  </p:stCondLst>
                                  <p:childTnLst>
                                    <p:set>
                                      <p:cBhvr>
                                        <p:cTn id="42" dur="1" fill="hold">
                                          <p:stCondLst>
                                            <p:cond delay="0"/>
                                          </p:stCondLst>
                                        </p:cTn>
                                        <p:tgtEl>
                                          <p:spTgt spid="80"/>
                                        </p:tgtEl>
                                        <p:attrNameLst>
                                          <p:attrName>style.visibility</p:attrName>
                                        </p:attrNameLst>
                                      </p:cBhvr>
                                      <p:to>
                                        <p:strVal val="visible"/>
                                      </p:to>
                                    </p:set>
                                    <p:animEffect transition="in" filter="wipe(left)">
                                      <p:cBhvr>
                                        <p:cTn id="43" dur="500"/>
                                        <p:tgtEl>
                                          <p:spTgt spid="80"/>
                                        </p:tgtEl>
                                      </p:cBhvr>
                                    </p:animEffect>
                                  </p:childTnLst>
                                </p:cTn>
                              </p:par>
                            </p:childTnLst>
                          </p:cTn>
                        </p:par>
                        <p:par>
                          <p:cTn id="44" fill="hold">
                            <p:stCondLst>
                              <p:cond delay="4400"/>
                            </p:stCondLst>
                            <p:childTnLst>
                              <p:par>
                                <p:cTn id="45" presetID="22" presetClass="entr" presetSubtype="8" fill="hold" grpId="0" nodeType="afterEffect">
                                  <p:stCondLst>
                                    <p:cond delay="0"/>
                                  </p:stCondLst>
                                  <p:childTnLst>
                                    <p:set>
                                      <p:cBhvr>
                                        <p:cTn id="46" dur="1" fill="hold">
                                          <p:stCondLst>
                                            <p:cond delay="0"/>
                                          </p:stCondLst>
                                        </p:cTn>
                                        <p:tgtEl>
                                          <p:spTgt spid="72"/>
                                        </p:tgtEl>
                                        <p:attrNameLst>
                                          <p:attrName>style.visibility</p:attrName>
                                        </p:attrNameLst>
                                      </p:cBhvr>
                                      <p:to>
                                        <p:strVal val="visible"/>
                                      </p:to>
                                    </p:set>
                                    <p:animEffect transition="in" filter="wipe(left)">
                                      <p:cBhvr>
                                        <p:cTn id="47" dur="500"/>
                                        <p:tgtEl>
                                          <p:spTgt spid="72"/>
                                        </p:tgtEl>
                                      </p:cBhvr>
                                    </p:animEffect>
                                  </p:childTnLst>
                                </p:cTn>
                              </p:par>
                            </p:childTnLst>
                          </p:cTn>
                        </p:par>
                        <p:par>
                          <p:cTn id="48" fill="hold">
                            <p:stCondLst>
                              <p:cond delay="4900"/>
                            </p:stCondLst>
                            <p:childTnLst>
                              <p:par>
                                <p:cTn id="49" presetID="22" presetClass="entr" presetSubtype="2" fill="hold" nodeType="afterEffect">
                                  <p:stCondLst>
                                    <p:cond delay="0"/>
                                  </p:stCondLst>
                                  <p:childTnLst>
                                    <p:set>
                                      <p:cBhvr>
                                        <p:cTn id="50" dur="1" fill="hold">
                                          <p:stCondLst>
                                            <p:cond delay="0"/>
                                          </p:stCondLst>
                                        </p:cTn>
                                        <p:tgtEl>
                                          <p:spTgt spid="89"/>
                                        </p:tgtEl>
                                        <p:attrNameLst>
                                          <p:attrName>style.visibility</p:attrName>
                                        </p:attrNameLst>
                                      </p:cBhvr>
                                      <p:to>
                                        <p:strVal val="visible"/>
                                      </p:to>
                                    </p:set>
                                    <p:animEffect transition="in" filter="wipe(right)">
                                      <p:cBhvr>
                                        <p:cTn id="51" dur="500"/>
                                        <p:tgtEl>
                                          <p:spTgt spid="89"/>
                                        </p:tgtEl>
                                      </p:cBhvr>
                                    </p:animEffect>
                                  </p:childTnLst>
                                </p:cTn>
                              </p:par>
                            </p:childTnLst>
                          </p:cTn>
                        </p:par>
                        <p:par>
                          <p:cTn id="52" fill="hold">
                            <p:stCondLst>
                              <p:cond delay="5400"/>
                            </p:stCondLst>
                            <p:childTnLst>
                              <p:par>
                                <p:cTn id="53" presetID="22" presetClass="entr" presetSubtype="2" fill="hold" grpId="0" nodeType="afterEffect">
                                  <p:stCondLst>
                                    <p:cond delay="0"/>
                                  </p:stCondLst>
                                  <p:childTnLst>
                                    <p:set>
                                      <p:cBhvr>
                                        <p:cTn id="54" dur="1" fill="hold">
                                          <p:stCondLst>
                                            <p:cond delay="0"/>
                                          </p:stCondLst>
                                        </p:cTn>
                                        <p:tgtEl>
                                          <p:spTgt spid="81"/>
                                        </p:tgtEl>
                                        <p:attrNameLst>
                                          <p:attrName>style.visibility</p:attrName>
                                        </p:attrNameLst>
                                      </p:cBhvr>
                                      <p:to>
                                        <p:strVal val="visible"/>
                                      </p:to>
                                    </p:set>
                                    <p:animEffect transition="in" filter="wipe(right)">
                                      <p:cBhvr>
                                        <p:cTn id="55" dur="500"/>
                                        <p:tgtEl>
                                          <p:spTgt spid="81"/>
                                        </p:tgtEl>
                                      </p:cBhvr>
                                    </p:animEffect>
                                  </p:childTnLst>
                                </p:cTn>
                              </p:par>
                            </p:childTnLst>
                          </p:cTn>
                        </p:par>
                        <p:par>
                          <p:cTn id="56" fill="hold">
                            <p:stCondLst>
                              <p:cond delay="5900"/>
                            </p:stCondLst>
                            <p:childTnLst>
                              <p:par>
                                <p:cTn id="57" presetID="22" presetClass="entr" presetSubtype="2" fill="hold" grpId="0" nodeType="afterEffect">
                                  <p:stCondLst>
                                    <p:cond delay="0"/>
                                  </p:stCondLst>
                                  <p:childTnLst>
                                    <p:set>
                                      <p:cBhvr>
                                        <p:cTn id="58" dur="1" fill="hold">
                                          <p:stCondLst>
                                            <p:cond delay="0"/>
                                          </p:stCondLst>
                                        </p:cTn>
                                        <p:tgtEl>
                                          <p:spTgt spid="82"/>
                                        </p:tgtEl>
                                        <p:attrNameLst>
                                          <p:attrName>style.visibility</p:attrName>
                                        </p:attrNameLst>
                                      </p:cBhvr>
                                      <p:to>
                                        <p:strVal val="visible"/>
                                      </p:to>
                                    </p:set>
                                    <p:animEffect transition="in" filter="wipe(right)">
                                      <p:cBhvr>
                                        <p:cTn id="59" dur="500"/>
                                        <p:tgtEl>
                                          <p:spTgt spid="82"/>
                                        </p:tgtEl>
                                      </p:cBhvr>
                                    </p:animEffect>
                                  </p:childTnLst>
                                </p:cTn>
                              </p:par>
                            </p:childTnLst>
                          </p:cTn>
                        </p:par>
                        <p:par>
                          <p:cTn id="60" fill="hold">
                            <p:stCondLst>
                              <p:cond delay="6400"/>
                            </p:stCondLst>
                            <p:childTnLst>
                              <p:par>
                                <p:cTn id="61" presetID="22" presetClass="entr" presetSubtype="2" fill="hold" grpId="0" nodeType="afterEffect">
                                  <p:stCondLst>
                                    <p:cond delay="0"/>
                                  </p:stCondLst>
                                  <p:childTnLst>
                                    <p:set>
                                      <p:cBhvr>
                                        <p:cTn id="62" dur="1" fill="hold">
                                          <p:stCondLst>
                                            <p:cond delay="0"/>
                                          </p:stCondLst>
                                        </p:cTn>
                                        <p:tgtEl>
                                          <p:spTgt spid="84"/>
                                        </p:tgtEl>
                                        <p:attrNameLst>
                                          <p:attrName>style.visibility</p:attrName>
                                        </p:attrNameLst>
                                      </p:cBhvr>
                                      <p:to>
                                        <p:strVal val="visible"/>
                                      </p:to>
                                    </p:set>
                                    <p:animEffect transition="in" filter="wipe(right)">
                                      <p:cBhvr>
                                        <p:cTn id="63" dur="500"/>
                                        <p:tgtEl>
                                          <p:spTgt spid="84"/>
                                        </p:tgtEl>
                                      </p:cBhvr>
                                    </p:animEffect>
                                  </p:childTnLst>
                                </p:cTn>
                              </p:par>
                            </p:childTnLst>
                          </p:cTn>
                        </p:par>
                        <p:par>
                          <p:cTn id="64" fill="hold">
                            <p:stCondLst>
                              <p:cond delay="6900"/>
                            </p:stCondLst>
                            <p:childTnLst>
                              <p:par>
                                <p:cTn id="65" presetID="22" presetClass="entr" presetSubtype="2" fill="hold" grpId="0" nodeType="afterEffect">
                                  <p:stCondLst>
                                    <p:cond delay="0"/>
                                  </p:stCondLst>
                                  <p:childTnLst>
                                    <p:set>
                                      <p:cBhvr>
                                        <p:cTn id="66" dur="1" fill="hold">
                                          <p:stCondLst>
                                            <p:cond delay="0"/>
                                          </p:stCondLst>
                                        </p:cTn>
                                        <p:tgtEl>
                                          <p:spTgt spid="83"/>
                                        </p:tgtEl>
                                        <p:attrNameLst>
                                          <p:attrName>style.visibility</p:attrName>
                                        </p:attrNameLst>
                                      </p:cBhvr>
                                      <p:to>
                                        <p:strVal val="visible"/>
                                      </p:to>
                                    </p:set>
                                    <p:animEffect transition="in" filter="wipe(right)">
                                      <p:cBhvr>
                                        <p:cTn id="67" dur="500"/>
                                        <p:tgtEl>
                                          <p:spTgt spid="83"/>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75"/>
                                        </p:tgtEl>
                                        <p:attrNameLst>
                                          <p:attrName>style.visibility</p:attrName>
                                        </p:attrNameLst>
                                      </p:cBhvr>
                                      <p:to>
                                        <p:strVal val="visible"/>
                                      </p:to>
                                    </p:set>
                                    <p:animEffect transition="in" filter="fade">
                                      <p:cBhvr>
                                        <p:cTn id="70" dur="500"/>
                                        <p:tgtEl>
                                          <p:spTgt spid="75"/>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74"/>
                                        </p:tgtEl>
                                        <p:attrNameLst>
                                          <p:attrName>style.visibility</p:attrName>
                                        </p:attrNameLst>
                                      </p:cBhvr>
                                      <p:to>
                                        <p:strVal val="visible"/>
                                      </p:to>
                                    </p:set>
                                    <p:animEffect transition="in" filter="fade">
                                      <p:cBhvr>
                                        <p:cTn id="73" dur="500"/>
                                        <p:tgtEl>
                                          <p:spTgt spid="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animBg="1"/>
      <p:bldP spid="69" grpId="0" animBg="1"/>
      <p:bldP spid="70" grpId="0" animBg="1"/>
      <p:bldP spid="71" grpId="0" animBg="1"/>
      <p:bldP spid="72" grpId="0" animBg="1"/>
      <p:bldP spid="73" grpId="0" animBg="1"/>
      <p:bldP spid="74" grpId="0" animBg="1"/>
      <p:bldP spid="75" grpId="0" animBg="1"/>
      <p:bldP spid="80" grpId="0" animBg="1"/>
      <p:bldP spid="81" grpId="0" animBg="1"/>
      <p:bldP spid="82" grpId="0" animBg="1"/>
      <p:bldP spid="83" grpId="0" animBg="1"/>
      <p:bldP spid="84" grpId="0" animBg="1"/>
      <p:bldP spid="5"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xmlns="" id="{97F46643-5142-4EB5-9070-135C0CF272F2}"/>
              </a:ext>
            </a:extLst>
          </p:cNvPr>
          <p:cNvCxnSpPr>
            <a:cxnSpLocks/>
          </p:cNvCxnSpPr>
          <p:nvPr/>
        </p:nvCxnSpPr>
        <p:spPr>
          <a:xfrm flipH="1" flipV="1">
            <a:off x="6215270" y="771700"/>
            <a:ext cx="3831807" cy="15894"/>
          </a:xfrm>
          <a:prstGeom prst="line">
            <a:avLst/>
          </a:prstGeom>
          <a:ln w="9525" cap="flat" cmpd="sng" algn="ctr">
            <a:solidFill>
              <a:schemeClr val="accent1"/>
            </a:solidFill>
            <a:prstDash val="dash"/>
            <a:round/>
            <a:headEnd type="none" w="med" len="med"/>
            <a:tailEnd type="none" w="med" len="med"/>
          </a:ln>
          <a:effectLst>
            <a:outerShdw blurRad="50800" dist="38100" dir="8100000" algn="tr" rotWithShape="0">
              <a:prstClr val="black">
                <a:alpha val="40000"/>
              </a:prstClr>
            </a:outerShdw>
          </a:effectLst>
        </p:spPr>
        <p:style>
          <a:lnRef idx="0">
            <a:scrgbClr r="0" g="0" b="0"/>
          </a:lnRef>
          <a:fillRef idx="0">
            <a:scrgbClr r="0" g="0" b="0"/>
          </a:fillRef>
          <a:effectRef idx="0">
            <a:scrgbClr r="0" g="0" b="0"/>
          </a:effectRef>
          <a:fontRef idx="minor">
            <a:schemeClr val="tx1"/>
          </a:fontRef>
        </p:style>
      </p:cxnSp>
      <p:sp>
        <p:nvSpPr>
          <p:cNvPr id="73" name="Rounded Rectangle 40">
            <a:extLst>
              <a:ext uri="{FF2B5EF4-FFF2-40B4-BE49-F238E27FC236}">
                <a16:creationId xmlns:a16="http://schemas.microsoft.com/office/drawing/2014/main" xmlns="" id="{53C3ED81-6729-46F0-9AA7-4F847472B655}"/>
              </a:ext>
            </a:extLst>
          </p:cNvPr>
          <p:cNvSpPr/>
          <p:nvPr/>
        </p:nvSpPr>
        <p:spPr>
          <a:xfrm>
            <a:off x="9678807" y="-77670"/>
            <a:ext cx="2924010" cy="7007297"/>
          </a:xfrm>
          <a:prstGeom prst="roundRect">
            <a:avLst>
              <a:gd name="adj" fmla="val 10417"/>
            </a:avLst>
          </a:prstGeom>
          <a:solidFill>
            <a:schemeClr val="tx1">
              <a:lumMod val="10000"/>
              <a:lumOff val="90000"/>
              <a:alpha val="76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5467"/>
            <a:endParaRPr lang="en-US" sz="2667" dirty="0">
              <a:solidFill>
                <a:srgbClr val="FFFFFF"/>
              </a:solidFill>
              <a:latin typeface="IRANYekan" panose="020B0506030804020204" pitchFamily="34" charset="-78"/>
              <a:cs typeface="IRANYekan" panose="020B0506030804020204" pitchFamily="34" charset="-78"/>
            </a:endParaRPr>
          </a:p>
        </p:txBody>
      </p:sp>
      <p:pic>
        <p:nvPicPr>
          <p:cNvPr id="5" name="Picture 4">
            <a:extLst>
              <a:ext uri="{FF2B5EF4-FFF2-40B4-BE49-F238E27FC236}">
                <a16:creationId xmlns:a16="http://schemas.microsoft.com/office/drawing/2014/main" xmlns="" id="{BF1FFA4D-9147-4B20-AE03-8DEDADCAC68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9782184" y="623540"/>
            <a:ext cx="2489328" cy="625507"/>
          </a:xfrm>
          <a:prstGeom prst="rect">
            <a:avLst/>
          </a:prstGeom>
          <a:ln>
            <a:noFill/>
          </a:ln>
          <a:effectLst>
            <a:outerShdw blurRad="190500" algn="tl" rotWithShape="0">
              <a:srgbClr val="000000">
                <a:alpha val="70000"/>
              </a:srgbClr>
            </a:outerShdw>
          </a:effectLst>
        </p:spPr>
      </p:pic>
      <p:pic>
        <p:nvPicPr>
          <p:cNvPr id="7" name="Picture 6">
            <a:extLst>
              <a:ext uri="{FF2B5EF4-FFF2-40B4-BE49-F238E27FC236}">
                <a16:creationId xmlns:a16="http://schemas.microsoft.com/office/drawing/2014/main" xmlns="" id="{0E13F795-2D14-4952-B3AB-941C0D5D76E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9782184" y="1246393"/>
            <a:ext cx="2489328" cy="625507"/>
          </a:xfrm>
          <a:prstGeom prst="rect">
            <a:avLst/>
          </a:prstGeom>
          <a:ln>
            <a:noFill/>
          </a:ln>
          <a:effectLst>
            <a:outerShdw blurRad="190500" algn="tl" rotWithShape="0">
              <a:srgbClr val="000000">
                <a:alpha val="70000"/>
              </a:srgbClr>
            </a:outerShdw>
          </a:effectLst>
        </p:spPr>
      </p:pic>
      <p:pic>
        <p:nvPicPr>
          <p:cNvPr id="9" name="Picture 8">
            <a:extLst>
              <a:ext uri="{FF2B5EF4-FFF2-40B4-BE49-F238E27FC236}">
                <a16:creationId xmlns:a16="http://schemas.microsoft.com/office/drawing/2014/main" xmlns="" id="{64F25327-CE77-4FA0-8648-061AE63758E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9782184" y="1871900"/>
            <a:ext cx="2489328" cy="625507"/>
          </a:xfrm>
          <a:prstGeom prst="rect">
            <a:avLst/>
          </a:prstGeom>
          <a:ln>
            <a:noFill/>
          </a:ln>
          <a:effectLst>
            <a:outerShdw blurRad="190500" algn="tl" rotWithShape="0">
              <a:srgbClr val="000000">
                <a:alpha val="70000"/>
              </a:srgbClr>
            </a:outerShdw>
          </a:effectLst>
        </p:spPr>
      </p:pic>
      <p:pic>
        <p:nvPicPr>
          <p:cNvPr id="11" name="Picture 10">
            <a:extLst>
              <a:ext uri="{FF2B5EF4-FFF2-40B4-BE49-F238E27FC236}">
                <a16:creationId xmlns:a16="http://schemas.microsoft.com/office/drawing/2014/main" xmlns="" id="{BB494208-4C75-4180-A081-8861C30B95F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9782184" y="2494753"/>
            <a:ext cx="2489328" cy="625507"/>
          </a:xfrm>
          <a:prstGeom prst="rect">
            <a:avLst/>
          </a:prstGeom>
          <a:ln>
            <a:noFill/>
          </a:ln>
          <a:effectLst>
            <a:outerShdw blurRad="190500" algn="tl" rotWithShape="0">
              <a:srgbClr val="000000">
                <a:alpha val="70000"/>
              </a:srgbClr>
            </a:outerShdw>
          </a:effectLst>
        </p:spPr>
      </p:pic>
      <p:pic>
        <p:nvPicPr>
          <p:cNvPr id="13" name="Picture 12">
            <a:extLst>
              <a:ext uri="{FF2B5EF4-FFF2-40B4-BE49-F238E27FC236}">
                <a16:creationId xmlns:a16="http://schemas.microsoft.com/office/drawing/2014/main" xmlns="" id="{312DF5CF-EC7A-4298-89F6-D8CC4C46F3E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9782184" y="3120260"/>
            <a:ext cx="2489328" cy="625507"/>
          </a:xfrm>
          <a:prstGeom prst="rect">
            <a:avLst/>
          </a:prstGeom>
          <a:ln>
            <a:noFill/>
          </a:ln>
          <a:effectLst>
            <a:outerShdw blurRad="190500" algn="tl" rotWithShape="0">
              <a:srgbClr val="000000">
                <a:alpha val="70000"/>
              </a:srgbClr>
            </a:outerShdw>
          </a:effectLst>
        </p:spPr>
      </p:pic>
      <p:pic>
        <p:nvPicPr>
          <p:cNvPr id="15" name="Picture 14">
            <a:extLst>
              <a:ext uri="{FF2B5EF4-FFF2-40B4-BE49-F238E27FC236}">
                <a16:creationId xmlns:a16="http://schemas.microsoft.com/office/drawing/2014/main" xmlns="" id="{E7CD08CC-78B4-4688-B12A-74E741B5F58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flipH="1">
            <a:off x="9782184" y="3743113"/>
            <a:ext cx="2489328" cy="625507"/>
          </a:xfrm>
          <a:prstGeom prst="rect">
            <a:avLst/>
          </a:prstGeom>
          <a:ln>
            <a:noFill/>
          </a:ln>
          <a:effectLst>
            <a:outerShdw blurRad="190500" algn="tl" rotWithShape="0">
              <a:srgbClr val="000000">
                <a:alpha val="70000"/>
              </a:srgbClr>
            </a:outerShdw>
          </a:effectLst>
        </p:spPr>
      </p:pic>
      <p:pic>
        <p:nvPicPr>
          <p:cNvPr id="17" name="Picture 16">
            <a:extLst>
              <a:ext uri="{FF2B5EF4-FFF2-40B4-BE49-F238E27FC236}">
                <a16:creationId xmlns:a16="http://schemas.microsoft.com/office/drawing/2014/main" xmlns="" id="{C62303B2-35DB-4561-8E37-5CD6F454ADC0}"/>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flipH="1">
            <a:off x="9782184" y="4365966"/>
            <a:ext cx="2489328" cy="625507"/>
          </a:xfrm>
          <a:prstGeom prst="rect">
            <a:avLst/>
          </a:prstGeom>
          <a:ln>
            <a:noFill/>
          </a:ln>
          <a:effectLst>
            <a:outerShdw blurRad="190500" algn="tl" rotWithShape="0">
              <a:srgbClr val="000000">
                <a:alpha val="70000"/>
              </a:srgbClr>
            </a:outerShdw>
          </a:effectLst>
        </p:spPr>
      </p:pic>
      <p:grpSp>
        <p:nvGrpSpPr>
          <p:cNvPr id="36" name="Group 35">
            <a:extLst>
              <a:ext uri="{FF2B5EF4-FFF2-40B4-BE49-F238E27FC236}">
                <a16:creationId xmlns:a16="http://schemas.microsoft.com/office/drawing/2014/main" xmlns="" id="{9FCA2291-6E74-4994-9EF2-D6AFBEE5439E}"/>
              </a:ext>
            </a:extLst>
          </p:cNvPr>
          <p:cNvGrpSpPr/>
          <p:nvPr/>
        </p:nvGrpSpPr>
        <p:grpSpPr>
          <a:xfrm>
            <a:off x="10547467" y="5523646"/>
            <a:ext cx="810720" cy="809602"/>
            <a:chOff x="4787900" y="2281238"/>
            <a:chExt cx="2303463" cy="2300287"/>
          </a:xfrm>
          <a:solidFill>
            <a:schemeClr val="accent2"/>
          </a:solidFill>
          <a:scene3d>
            <a:camera prst="orthographicFront">
              <a:rot lat="0" lon="0" rev="0"/>
            </a:camera>
            <a:lightRig rig="contrasting" dir="t">
              <a:rot lat="0" lon="0" rev="7800000"/>
            </a:lightRig>
          </a:scene3d>
        </p:grpSpPr>
        <p:sp>
          <p:nvSpPr>
            <p:cNvPr id="37" name="Freeform 5">
              <a:extLst>
                <a:ext uri="{FF2B5EF4-FFF2-40B4-BE49-F238E27FC236}">
                  <a16:creationId xmlns:a16="http://schemas.microsoft.com/office/drawing/2014/main" xmlns="" id="{3C2A06CE-DF99-4CCC-9F35-D9EAB1BA7B59}"/>
                </a:ext>
              </a:extLst>
            </p:cNvPr>
            <p:cNvSpPr>
              <a:spLocks/>
            </p:cNvSpPr>
            <p:nvPr/>
          </p:nvSpPr>
          <p:spPr bwMode="auto">
            <a:xfrm>
              <a:off x="4787900" y="2640013"/>
              <a:ext cx="608013" cy="762000"/>
            </a:xfrm>
            <a:custGeom>
              <a:avLst/>
              <a:gdLst>
                <a:gd name="T0" fmla="*/ 109 w 161"/>
                <a:gd name="T1" fmla="*/ 202 h 202"/>
                <a:gd name="T2" fmla="*/ 161 w 161"/>
                <a:gd name="T3" fmla="*/ 77 h 202"/>
                <a:gd name="T4" fmla="*/ 84 w 161"/>
                <a:gd name="T5" fmla="*/ 0 h 202"/>
                <a:gd name="T6" fmla="*/ 0 w 161"/>
                <a:gd name="T7" fmla="*/ 202 h 202"/>
                <a:gd name="T8" fmla="*/ 109 w 161"/>
                <a:gd name="T9" fmla="*/ 202 h 202"/>
              </a:gdLst>
              <a:ahLst/>
              <a:cxnLst>
                <a:cxn ang="0">
                  <a:pos x="T0" y="T1"/>
                </a:cxn>
                <a:cxn ang="0">
                  <a:pos x="T2" y="T3"/>
                </a:cxn>
                <a:cxn ang="0">
                  <a:pos x="T4" y="T5"/>
                </a:cxn>
                <a:cxn ang="0">
                  <a:pos x="T6" y="T7"/>
                </a:cxn>
                <a:cxn ang="0">
                  <a:pos x="T8" y="T9"/>
                </a:cxn>
              </a:cxnLst>
              <a:rect l="0" t="0" r="r" b="b"/>
              <a:pathLst>
                <a:path w="161" h="202">
                  <a:moveTo>
                    <a:pt x="109" y="202"/>
                  </a:moveTo>
                  <a:cubicBezTo>
                    <a:pt x="111" y="154"/>
                    <a:pt x="131" y="110"/>
                    <a:pt x="161" y="77"/>
                  </a:cubicBezTo>
                  <a:cubicBezTo>
                    <a:pt x="84" y="0"/>
                    <a:pt x="84" y="0"/>
                    <a:pt x="84" y="0"/>
                  </a:cubicBezTo>
                  <a:cubicBezTo>
                    <a:pt x="34" y="53"/>
                    <a:pt x="2" y="124"/>
                    <a:pt x="0" y="202"/>
                  </a:cubicBezTo>
                  <a:lnTo>
                    <a:pt x="109" y="202"/>
                  </a:lnTo>
                  <a:close/>
                </a:path>
              </a:pathLst>
            </a:custGeom>
            <a:grpFill/>
            <a:ln>
              <a:noFill/>
            </a:ln>
            <a:effectLst/>
            <a:sp3d>
              <a:bevelT w="139700" h="139700"/>
            </a:sp3d>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prstClr val="black"/>
                </a:solidFill>
                <a:effectLst/>
                <a:uLnTx/>
                <a:uFillTx/>
                <a:latin typeface="Raleway"/>
              </a:endParaRPr>
            </a:p>
          </p:txBody>
        </p:sp>
        <p:sp>
          <p:nvSpPr>
            <p:cNvPr id="38" name="Freeform 6">
              <a:extLst>
                <a:ext uri="{FF2B5EF4-FFF2-40B4-BE49-F238E27FC236}">
                  <a16:creationId xmlns:a16="http://schemas.microsoft.com/office/drawing/2014/main" xmlns="" id="{56691DF7-E49D-4F78-8656-B81C9CDBEAB6}"/>
                </a:ext>
              </a:extLst>
            </p:cNvPr>
            <p:cNvSpPr>
              <a:spLocks/>
            </p:cNvSpPr>
            <p:nvPr/>
          </p:nvSpPr>
          <p:spPr bwMode="auto">
            <a:xfrm>
              <a:off x="5146675" y="2281238"/>
              <a:ext cx="760413" cy="603250"/>
            </a:xfrm>
            <a:custGeom>
              <a:avLst/>
              <a:gdLst>
                <a:gd name="T0" fmla="*/ 78 w 202"/>
                <a:gd name="T1" fmla="*/ 160 h 160"/>
                <a:gd name="T2" fmla="*/ 202 w 202"/>
                <a:gd name="T3" fmla="*/ 109 h 160"/>
                <a:gd name="T4" fmla="*/ 202 w 202"/>
                <a:gd name="T5" fmla="*/ 0 h 160"/>
                <a:gd name="T6" fmla="*/ 0 w 202"/>
                <a:gd name="T7" fmla="*/ 83 h 160"/>
                <a:gd name="T8" fmla="*/ 78 w 202"/>
                <a:gd name="T9" fmla="*/ 160 h 160"/>
              </a:gdLst>
              <a:ahLst/>
              <a:cxnLst>
                <a:cxn ang="0">
                  <a:pos x="T0" y="T1"/>
                </a:cxn>
                <a:cxn ang="0">
                  <a:pos x="T2" y="T3"/>
                </a:cxn>
                <a:cxn ang="0">
                  <a:pos x="T4" y="T5"/>
                </a:cxn>
                <a:cxn ang="0">
                  <a:pos x="T6" y="T7"/>
                </a:cxn>
                <a:cxn ang="0">
                  <a:pos x="T8" y="T9"/>
                </a:cxn>
              </a:cxnLst>
              <a:rect l="0" t="0" r="r" b="b"/>
              <a:pathLst>
                <a:path w="202" h="160">
                  <a:moveTo>
                    <a:pt x="78" y="160"/>
                  </a:moveTo>
                  <a:cubicBezTo>
                    <a:pt x="111" y="130"/>
                    <a:pt x="154" y="111"/>
                    <a:pt x="202" y="109"/>
                  </a:cubicBezTo>
                  <a:cubicBezTo>
                    <a:pt x="202" y="0"/>
                    <a:pt x="202" y="0"/>
                    <a:pt x="202" y="0"/>
                  </a:cubicBezTo>
                  <a:cubicBezTo>
                    <a:pt x="124" y="2"/>
                    <a:pt x="53" y="33"/>
                    <a:pt x="0" y="83"/>
                  </a:cubicBezTo>
                  <a:lnTo>
                    <a:pt x="78" y="160"/>
                  </a:lnTo>
                  <a:close/>
                </a:path>
              </a:pathLst>
            </a:custGeom>
            <a:grpFill/>
            <a:ln>
              <a:noFill/>
            </a:ln>
            <a:effectLst/>
            <a:sp3d>
              <a:bevelT w="139700" h="139700"/>
            </a:sp3d>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prstClr val="black"/>
                </a:solidFill>
                <a:effectLst/>
                <a:uLnTx/>
                <a:uFillTx/>
                <a:latin typeface="Raleway"/>
              </a:endParaRPr>
            </a:p>
          </p:txBody>
        </p:sp>
        <p:sp>
          <p:nvSpPr>
            <p:cNvPr id="39" name="Freeform 7">
              <a:extLst>
                <a:ext uri="{FF2B5EF4-FFF2-40B4-BE49-F238E27FC236}">
                  <a16:creationId xmlns:a16="http://schemas.microsoft.com/office/drawing/2014/main" xmlns="" id="{578B6EF8-12BE-4C4B-99E0-6BBF7CB6DD80}"/>
                </a:ext>
              </a:extLst>
            </p:cNvPr>
            <p:cNvSpPr>
              <a:spLocks/>
            </p:cNvSpPr>
            <p:nvPr/>
          </p:nvSpPr>
          <p:spPr bwMode="auto">
            <a:xfrm>
              <a:off x="5972175" y="2281238"/>
              <a:ext cx="760413" cy="603250"/>
            </a:xfrm>
            <a:custGeom>
              <a:avLst/>
              <a:gdLst>
                <a:gd name="T0" fmla="*/ 0 w 202"/>
                <a:gd name="T1" fmla="*/ 0 h 160"/>
                <a:gd name="T2" fmla="*/ 0 w 202"/>
                <a:gd name="T3" fmla="*/ 109 h 160"/>
                <a:gd name="T4" fmla="*/ 125 w 202"/>
                <a:gd name="T5" fmla="*/ 160 h 160"/>
                <a:gd name="T6" fmla="*/ 202 w 202"/>
                <a:gd name="T7" fmla="*/ 83 h 160"/>
                <a:gd name="T8" fmla="*/ 0 w 202"/>
                <a:gd name="T9" fmla="*/ 0 h 160"/>
              </a:gdLst>
              <a:ahLst/>
              <a:cxnLst>
                <a:cxn ang="0">
                  <a:pos x="T0" y="T1"/>
                </a:cxn>
                <a:cxn ang="0">
                  <a:pos x="T2" y="T3"/>
                </a:cxn>
                <a:cxn ang="0">
                  <a:pos x="T4" y="T5"/>
                </a:cxn>
                <a:cxn ang="0">
                  <a:pos x="T6" y="T7"/>
                </a:cxn>
                <a:cxn ang="0">
                  <a:pos x="T8" y="T9"/>
                </a:cxn>
              </a:cxnLst>
              <a:rect l="0" t="0" r="r" b="b"/>
              <a:pathLst>
                <a:path w="202" h="160">
                  <a:moveTo>
                    <a:pt x="0" y="0"/>
                  </a:moveTo>
                  <a:cubicBezTo>
                    <a:pt x="0" y="109"/>
                    <a:pt x="0" y="109"/>
                    <a:pt x="0" y="109"/>
                  </a:cubicBezTo>
                  <a:cubicBezTo>
                    <a:pt x="48" y="111"/>
                    <a:pt x="91" y="130"/>
                    <a:pt x="125" y="160"/>
                  </a:cubicBezTo>
                  <a:cubicBezTo>
                    <a:pt x="202" y="83"/>
                    <a:pt x="202" y="83"/>
                    <a:pt x="202" y="83"/>
                  </a:cubicBezTo>
                  <a:cubicBezTo>
                    <a:pt x="149" y="33"/>
                    <a:pt x="78" y="2"/>
                    <a:pt x="0" y="0"/>
                  </a:cubicBezTo>
                  <a:close/>
                </a:path>
              </a:pathLst>
            </a:custGeom>
            <a:grpFill/>
            <a:ln>
              <a:noFill/>
            </a:ln>
            <a:effectLst/>
            <a:sp3d>
              <a:bevelT w="139700" h="139700"/>
            </a:sp3d>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prstClr val="black"/>
                </a:solidFill>
                <a:effectLst/>
                <a:uLnTx/>
                <a:uFillTx/>
                <a:latin typeface="Raleway"/>
              </a:endParaRPr>
            </a:p>
          </p:txBody>
        </p:sp>
        <p:sp>
          <p:nvSpPr>
            <p:cNvPr id="40" name="Freeform 8">
              <a:extLst>
                <a:ext uri="{FF2B5EF4-FFF2-40B4-BE49-F238E27FC236}">
                  <a16:creationId xmlns:a16="http://schemas.microsoft.com/office/drawing/2014/main" xmlns="" id="{98FFF222-5BF0-4845-8F63-7644700A6B40}"/>
                </a:ext>
              </a:extLst>
            </p:cNvPr>
            <p:cNvSpPr>
              <a:spLocks/>
            </p:cNvSpPr>
            <p:nvPr/>
          </p:nvSpPr>
          <p:spPr bwMode="auto">
            <a:xfrm>
              <a:off x="4787900" y="3462338"/>
              <a:ext cx="608013" cy="760412"/>
            </a:xfrm>
            <a:custGeom>
              <a:avLst/>
              <a:gdLst>
                <a:gd name="T0" fmla="*/ 161 w 161"/>
                <a:gd name="T1" fmla="*/ 125 h 202"/>
                <a:gd name="T2" fmla="*/ 109 w 161"/>
                <a:gd name="T3" fmla="*/ 0 h 202"/>
                <a:gd name="T4" fmla="*/ 0 w 161"/>
                <a:gd name="T5" fmla="*/ 0 h 202"/>
                <a:gd name="T6" fmla="*/ 84 w 161"/>
                <a:gd name="T7" fmla="*/ 202 h 202"/>
                <a:gd name="T8" fmla="*/ 161 w 161"/>
                <a:gd name="T9" fmla="*/ 125 h 202"/>
              </a:gdLst>
              <a:ahLst/>
              <a:cxnLst>
                <a:cxn ang="0">
                  <a:pos x="T0" y="T1"/>
                </a:cxn>
                <a:cxn ang="0">
                  <a:pos x="T2" y="T3"/>
                </a:cxn>
                <a:cxn ang="0">
                  <a:pos x="T4" y="T5"/>
                </a:cxn>
                <a:cxn ang="0">
                  <a:pos x="T6" y="T7"/>
                </a:cxn>
                <a:cxn ang="0">
                  <a:pos x="T8" y="T9"/>
                </a:cxn>
              </a:cxnLst>
              <a:rect l="0" t="0" r="r" b="b"/>
              <a:pathLst>
                <a:path w="161" h="202">
                  <a:moveTo>
                    <a:pt x="161" y="125"/>
                  </a:moveTo>
                  <a:cubicBezTo>
                    <a:pt x="131" y="92"/>
                    <a:pt x="111" y="48"/>
                    <a:pt x="109" y="0"/>
                  </a:cubicBezTo>
                  <a:cubicBezTo>
                    <a:pt x="0" y="0"/>
                    <a:pt x="0" y="0"/>
                    <a:pt x="0" y="0"/>
                  </a:cubicBezTo>
                  <a:cubicBezTo>
                    <a:pt x="2" y="78"/>
                    <a:pt x="34" y="149"/>
                    <a:pt x="84" y="202"/>
                  </a:cubicBezTo>
                  <a:lnTo>
                    <a:pt x="161" y="125"/>
                  </a:lnTo>
                  <a:close/>
                </a:path>
              </a:pathLst>
            </a:custGeom>
            <a:grpFill/>
            <a:ln>
              <a:noFill/>
            </a:ln>
            <a:effectLst/>
            <a:sp3d>
              <a:bevelT w="139700" h="139700"/>
            </a:sp3d>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prstClr val="black"/>
                </a:solidFill>
                <a:effectLst/>
                <a:uLnTx/>
                <a:uFillTx/>
                <a:latin typeface="Raleway"/>
              </a:endParaRPr>
            </a:p>
          </p:txBody>
        </p:sp>
        <p:sp>
          <p:nvSpPr>
            <p:cNvPr id="41" name="Freeform 9">
              <a:extLst>
                <a:ext uri="{FF2B5EF4-FFF2-40B4-BE49-F238E27FC236}">
                  <a16:creationId xmlns:a16="http://schemas.microsoft.com/office/drawing/2014/main" xmlns="" id="{26701058-57F1-4FD9-B548-67E97DFE0883}"/>
                </a:ext>
              </a:extLst>
            </p:cNvPr>
            <p:cNvSpPr>
              <a:spLocks/>
            </p:cNvSpPr>
            <p:nvPr/>
          </p:nvSpPr>
          <p:spPr bwMode="auto">
            <a:xfrm>
              <a:off x="5146675" y="3973513"/>
              <a:ext cx="760413" cy="608012"/>
            </a:xfrm>
            <a:custGeom>
              <a:avLst/>
              <a:gdLst>
                <a:gd name="T0" fmla="*/ 202 w 202"/>
                <a:gd name="T1" fmla="*/ 52 h 161"/>
                <a:gd name="T2" fmla="*/ 78 w 202"/>
                <a:gd name="T3" fmla="*/ 0 h 161"/>
                <a:gd name="T4" fmla="*/ 0 w 202"/>
                <a:gd name="T5" fmla="*/ 78 h 161"/>
                <a:gd name="T6" fmla="*/ 202 w 202"/>
                <a:gd name="T7" fmla="*/ 161 h 161"/>
                <a:gd name="T8" fmla="*/ 202 w 202"/>
                <a:gd name="T9" fmla="*/ 52 h 161"/>
              </a:gdLst>
              <a:ahLst/>
              <a:cxnLst>
                <a:cxn ang="0">
                  <a:pos x="T0" y="T1"/>
                </a:cxn>
                <a:cxn ang="0">
                  <a:pos x="T2" y="T3"/>
                </a:cxn>
                <a:cxn ang="0">
                  <a:pos x="T4" y="T5"/>
                </a:cxn>
                <a:cxn ang="0">
                  <a:pos x="T6" y="T7"/>
                </a:cxn>
                <a:cxn ang="0">
                  <a:pos x="T8" y="T9"/>
                </a:cxn>
              </a:cxnLst>
              <a:rect l="0" t="0" r="r" b="b"/>
              <a:pathLst>
                <a:path w="202" h="161">
                  <a:moveTo>
                    <a:pt x="202" y="52"/>
                  </a:moveTo>
                  <a:cubicBezTo>
                    <a:pt x="154" y="50"/>
                    <a:pt x="111" y="31"/>
                    <a:pt x="78" y="0"/>
                  </a:cubicBezTo>
                  <a:cubicBezTo>
                    <a:pt x="0" y="78"/>
                    <a:pt x="0" y="78"/>
                    <a:pt x="0" y="78"/>
                  </a:cubicBezTo>
                  <a:cubicBezTo>
                    <a:pt x="53" y="128"/>
                    <a:pt x="124" y="159"/>
                    <a:pt x="202" y="161"/>
                  </a:cubicBezTo>
                  <a:lnTo>
                    <a:pt x="202" y="52"/>
                  </a:lnTo>
                  <a:close/>
                </a:path>
              </a:pathLst>
            </a:custGeom>
            <a:grpFill/>
            <a:ln>
              <a:noFill/>
            </a:ln>
            <a:effectLst/>
            <a:sp3d>
              <a:bevelT w="139700" h="139700"/>
            </a:sp3d>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prstClr val="black"/>
                </a:solidFill>
                <a:effectLst/>
                <a:uLnTx/>
                <a:uFillTx/>
                <a:latin typeface="Raleway"/>
              </a:endParaRPr>
            </a:p>
          </p:txBody>
        </p:sp>
        <p:sp>
          <p:nvSpPr>
            <p:cNvPr id="42" name="Freeform 10">
              <a:extLst>
                <a:ext uri="{FF2B5EF4-FFF2-40B4-BE49-F238E27FC236}">
                  <a16:creationId xmlns:a16="http://schemas.microsoft.com/office/drawing/2014/main" xmlns="" id="{C4E953FD-5C29-47C2-8C1A-594F3CB952A0}"/>
                </a:ext>
              </a:extLst>
            </p:cNvPr>
            <p:cNvSpPr>
              <a:spLocks/>
            </p:cNvSpPr>
            <p:nvPr/>
          </p:nvSpPr>
          <p:spPr bwMode="auto">
            <a:xfrm>
              <a:off x="6484938" y="3462338"/>
              <a:ext cx="606425" cy="760412"/>
            </a:xfrm>
            <a:custGeom>
              <a:avLst/>
              <a:gdLst>
                <a:gd name="T0" fmla="*/ 52 w 161"/>
                <a:gd name="T1" fmla="*/ 0 h 202"/>
                <a:gd name="T2" fmla="*/ 0 w 161"/>
                <a:gd name="T3" fmla="*/ 125 h 202"/>
                <a:gd name="T4" fmla="*/ 77 w 161"/>
                <a:gd name="T5" fmla="*/ 202 h 202"/>
                <a:gd name="T6" fmla="*/ 161 w 161"/>
                <a:gd name="T7" fmla="*/ 0 h 202"/>
                <a:gd name="T8" fmla="*/ 52 w 161"/>
                <a:gd name="T9" fmla="*/ 0 h 202"/>
              </a:gdLst>
              <a:ahLst/>
              <a:cxnLst>
                <a:cxn ang="0">
                  <a:pos x="T0" y="T1"/>
                </a:cxn>
                <a:cxn ang="0">
                  <a:pos x="T2" y="T3"/>
                </a:cxn>
                <a:cxn ang="0">
                  <a:pos x="T4" y="T5"/>
                </a:cxn>
                <a:cxn ang="0">
                  <a:pos x="T6" y="T7"/>
                </a:cxn>
                <a:cxn ang="0">
                  <a:pos x="T8" y="T9"/>
                </a:cxn>
              </a:cxnLst>
              <a:rect l="0" t="0" r="r" b="b"/>
              <a:pathLst>
                <a:path w="161" h="202">
                  <a:moveTo>
                    <a:pt x="52" y="0"/>
                  </a:moveTo>
                  <a:cubicBezTo>
                    <a:pt x="50" y="48"/>
                    <a:pt x="31" y="92"/>
                    <a:pt x="0" y="125"/>
                  </a:cubicBezTo>
                  <a:cubicBezTo>
                    <a:pt x="77" y="202"/>
                    <a:pt x="77" y="202"/>
                    <a:pt x="77" y="202"/>
                  </a:cubicBezTo>
                  <a:cubicBezTo>
                    <a:pt x="128" y="149"/>
                    <a:pt x="159" y="78"/>
                    <a:pt x="161" y="0"/>
                  </a:cubicBezTo>
                  <a:lnTo>
                    <a:pt x="52" y="0"/>
                  </a:lnTo>
                  <a:close/>
                </a:path>
              </a:pathLst>
            </a:custGeom>
            <a:grpFill/>
            <a:ln>
              <a:noFill/>
            </a:ln>
            <a:effectLst/>
            <a:sp3d>
              <a:bevelT w="139700" h="139700"/>
            </a:sp3d>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prstClr val="black"/>
                </a:solidFill>
                <a:effectLst/>
                <a:uLnTx/>
                <a:uFillTx/>
                <a:latin typeface="Raleway"/>
              </a:endParaRPr>
            </a:p>
          </p:txBody>
        </p:sp>
        <p:sp>
          <p:nvSpPr>
            <p:cNvPr id="43" name="Freeform 11">
              <a:extLst>
                <a:ext uri="{FF2B5EF4-FFF2-40B4-BE49-F238E27FC236}">
                  <a16:creationId xmlns:a16="http://schemas.microsoft.com/office/drawing/2014/main" xmlns="" id="{8339F101-200C-4981-85B2-E1C3AA72743B}"/>
                </a:ext>
              </a:extLst>
            </p:cNvPr>
            <p:cNvSpPr>
              <a:spLocks/>
            </p:cNvSpPr>
            <p:nvPr/>
          </p:nvSpPr>
          <p:spPr bwMode="auto">
            <a:xfrm>
              <a:off x="6484938" y="2640013"/>
              <a:ext cx="606425" cy="762000"/>
            </a:xfrm>
            <a:custGeom>
              <a:avLst/>
              <a:gdLst>
                <a:gd name="T0" fmla="*/ 0 w 161"/>
                <a:gd name="T1" fmla="*/ 77 h 202"/>
                <a:gd name="T2" fmla="*/ 52 w 161"/>
                <a:gd name="T3" fmla="*/ 202 h 202"/>
                <a:gd name="T4" fmla="*/ 161 w 161"/>
                <a:gd name="T5" fmla="*/ 202 h 202"/>
                <a:gd name="T6" fmla="*/ 77 w 161"/>
                <a:gd name="T7" fmla="*/ 0 h 202"/>
                <a:gd name="T8" fmla="*/ 0 w 161"/>
                <a:gd name="T9" fmla="*/ 77 h 202"/>
              </a:gdLst>
              <a:ahLst/>
              <a:cxnLst>
                <a:cxn ang="0">
                  <a:pos x="T0" y="T1"/>
                </a:cxn>
                <a:cxn ang="0">
                  <a:pos x="T2" y="T3"/>
                </a:cxn>
                <a:cxn ang="0">
                  <a:pos x="T4" y="T5"/>
                </a:cxn>
                <a:cxn ang="0">
                  <a:pos x="T6" y="T7"/>
                </a:cxn>
                <a:cxn ang="0">
                  <a:pos x="T8" y="T9"/>
                </a:cxn>
              </a:cxnLst>
              <a:rect l="0" t="0" r="r" b="b"/>
              <a:pathLst>
                <a:path w="161" h="202">
                  <a:moveTo>
                    <a:pt x="0" y="77"/>
                  </a:moveTo>
                  <a:cubicBezTo>
                    <a:pt x="31" y="110"/>
                    <a:pt x="50" y="154"/>
                    <a:pt x="52" y="202"/>
                  </a:cubicBezTo>
                  <a:cubicBezTo>
                    <a:pt x="161" y="202"/>
                    <a:pt x="161" y="202"/>
                    <a:pt x="161" y="202"/>
                  </a:cubicBezTo>
                  <a:cubicBezTo>
                    <a:pt x="159" y="124"/>
                    <a:pt x="128" y="53"/>
                    <a:pt x="77" y="0"/>
                  </a:cubicBezTo>
                  <a:lnTo>
                    <a:pt x="0" y="77"/>
                  </a:lnTo>
                  <a:close/>
                </a:path>
              </a:pathLst>
            </a:custGeom>
            <a:grpFill/>
            <a:ln>
              <a:noFill/>
            </a:ln>
            <a:effectLst/>
            <a:sp3d>
              <a:bevelT w="139700" h="139700"/>
            </a:sp3d>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prstClr val="black"/>
                </a:solidFill>
                <a:effectLst/>
                <a:uLnTx/>
                <a:uFillTx/>
                <a:latin typeface="Raleway"/>
              </a:endParaRPr>
            </a:p>
          </p:txBody>
        </p:sp>
        <p:sp>
          <p:nvSpPr>
            <p:cNvPr id="44" name="Freeform 12">
              <a:extLst>
                <a:ext uri="{FF2B5EF4-FFF2-40B4-BE49-F238E27FC236}">
                  <a16:creationId xmlns:a16="http://schemas.microsoft.com/office/drawing/2014/main" xmlns="" id="{086D0095-1758-4B5C-97B9-B21F4496B0E9}"/>
                </a:ext>
              </a:extLst>
            </p:cNvPr>
            <p:cNvSpPr>
              <a:spLocks/>
            </p:cNvSpPr>
            <p:nvPr/>
          </p:nvSpPr>
          <p:spPr bwMode="auto">
            <a:xfrm>
              <a:off x="5972175" y="3973513"/>
              <a:ext cx="760413" cy="608012"/>
            </a:xfrm>
            <a:custGeom>
              <a:avLst/>
              <a:gdLst>
                <a:gd name="T0" fmla="*/ 125 w 202"/>
                <a:gd name="T1" fmla="*/ 0 h 161"/>
                <a:gd name="T2" fmla="*/ 0 w 202"/>
                <a:gd name="T3" fmla="*/ 52 h 161"/>
                <a:gd name="T4" fmla="*/ 0 w 202"/>
                <a:gd name="T5" fmla="*/ 161 h 161"/>
                <a:gd name="T6" fmla="*/ 202 w 202"/>
                <a:gd name="T7" fmla="*/ 78 h 161"/>
                <a:gd name="T8" fmla="*/ 125 w 202"/>
                <a:gd name="T9" fmla="*/ 0 h 161"/>
              </a:gdLst>
              <a:ahLst/>
              <a:cxnLst>
                <a:cxn ang="0">
                  <a:pos x="T0" y="T1"/>
                </a:cxn>
                <a:cxn ang="0">
                  <a:pos x="T2" y="T3"/>
                </a:cxn>
                <a:cxn ang="0">
                  <a:pos x="T4" y="T5"/>
                </a:cxn>
                <a:cxn ang="0">
                  <a:pos x="T6" y="T7"/>
                </a:cxn>
                <a:cxn ang="0">
                  <a:pos x="T8" y="T9"/>
                </a:cxn>
              </a:cxnLst>
              <a:rect l="0" t="0" r="r" b="b"/>
              <a:pathLst>
                <a:path w="202" h="161">
                  <a:moveTo>
                    <a:pt x="125" y="0"/>
                  </a:moveTo>
                  <a:cubicBezTo>
                    <a:pt x="91" y="31"/>
                    <a:pt x="48" y="50"/>
                    <a:pt x="0" y="52"/>
                  </a:cubicBezTo>
                  <a:cubicBezTo>
                    <a:pt x="0" y="161"/>
                    <a:pt x="0" y="161"/>
                    <a:pt x="0" y="161"/>
                  </a:cubicBezTo>
                  <a:cubicBezTo>
                    <a:pt x="78" y="159"/>
                    <a:pt x="149" y="128"/>
                    <a:pt x="202" y="78"/>
                  </a:cubicBezTo>
                  <a:lnTo>
                    <a:pt x="125" y="0"/>
                  </a:lnTo>
                  <a:close/>
                </a:path>
              </a:pathLst>
            </a:custGeom>
            <a:grpFill/>
            <a:ln>
              <a:noFill/>
            </a:ln>
            <a:effectLst/>
            <a:sp3d>
              <a:bevelT w="139700" h="139700"/>
            </a:sp3d>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prstClr val="black"/>
                </a:solidFill>
                <a:effectLst/>
                <a:uLnTx/>
                <a:uFillTx/>
                <a:latin typeface="Raleway"/>
              </a:endParaRPr>
            </a:p>
          </p:txBody>
        </p:sp>
      </p:grpSp>
      <p:sp>
        <p:nvSpPr>
          <p:cNvPr id="49" name="TextBox 48">
            <a:extLst>
              <a:ext uri="{FF2B5EF4-FFF2-40B4-BE49-F238E27FC236}">
                <a16:creationId xmlns:a16="http://schemas.microsoft.com/office/drawing/2014/main" xmlns="" id="{7D07A931-CFED-4E5B-954D-67E691C9AFE4}"/>
              </a:ext>
            </a:extLst>
          </p:cNvPr>
          <p:cNvSpPr txBox="1"/>
          <p:nvPr/>
        </p:nvSpPr>
        <p:spPr>
          <a:xfrm>
            <a:off x="10678775" y="5723226"/>
            <a:ext cx="569626" cy="461665"/>
          </a:xfrm>
          <a:prstGeom prst="rect">
            <a:avLst/>
          </a:prstGeom>
          <a:noFill/>
        </p:spPr>
        <p:txBody>
          <a:bodyPr wrap="square" rtlCol="1">
            <a:spAutoFit/>
          </a:bodyPr>
          <a:lstStyle/>
          <a:p>
            <a:pPr algn="ctr" rtl="1"/>
            <a:r>
              <a:rPr lang="fa-IR" sz="2400" dirty="0">
                <a:latin typeface="Shabnam" panose="020B0603030804020204" pitchFamily="34" charset="-78"/>
                <a:cs typeface="Shabnam" panose="020B0603030804020204" pitchFamily="34" charset="-78"/>
              </a:rPr>
              <a:t>3</a:t>
            </a:r>
          </a:p>
        </p:txBody>
      </p:sp>
      <p:sp>
        <p:nvSpPr>
          <p:cNvPr id="50" name="TextBox 49">
            <a:extLst>
              <a:ext uri="{FF2B5EF4-FFF2-40B4-BE49-F238E27FC236}">
                <a16:creationId xmlns:a16="http://schemas.microsoft.com/office/drawing/2014/main" xmlns="" id="{0C33BFE7-9525-4600-9E7E-4111DBE7DC87}"/>
              </a:ext>
            </a:extLst>
          </p:cNvPr>
          <p:cNvSpPr txBox="1"/>
          <p:nvPr/>
        </p:nvSpPr>
        <p:spPr>
          <a:xfrm>
            <a:off x="10199726" y="787105"/>
            <a:ext cx="1454407" cy="369332"/>
          </a:xfrm>
          <a:prstGeom prst="rect">
            <a:avLst/>
          </a:prstGeom>
          <a:noFill/>
        </p:spPr>
        <p:txBody>
          <a:bodyPr wrap="square" rtlCol="1">
            <a:spAutoFit/>
          </a:bodyPr>
          <a:lstStyle/>
          <a:p>
            <a:pPr algn="r" rtl="1"/>
            <a:r>
              <a:rPr lang="fa-IR" dirty="0">
                <a:solidFill>
                  <a:schemeClr val="bg1"/>
                </a:solidFill>
                <a:latin typeface="Shabnam" panose="020B0603030804020204" pitchFamily="34" charset="-78"/>
                <a:cs typeface="Shabnam" panose="020B0603030804020204" pitchFamily="34" charset="-78"/>
              </a:rPr>
              <a:t>سرفصـــل‌ها</a:t>
            </a:r>
          </a:p>
        </p:txBody>
      </p:sp>
      <p:pic>
        <p:nvPicPr>
          <p:cNvPr id="54" name="Picture 53">
            <a:extLst>
              <a:ext uri="{FF2B5EF4-FFF2-40B4-BE49-F238E27FC236}">
                <a16:creationId xmlns:a16="http://schemas.microsoft.com/office/drawing/2014/main" xmlns="" id="{129F8331-3C4F-41BB-83DE-0B13D4865AD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193921" y="6445939"/>
            <a:ext cx="390545" cy="425472"/>
          </a:xfrm>
          <a:prstGeom prst="rect">
            <a:avLst/>
          </a:prstGeom>
          <a:ln>
            <a:noFill/>
          </a:ln>
          <a:effectLst>
            <a:outerShdw blurRad="190500" algn="tl" rotWithShape="0">
              <a:srgbClr val="000000">
                <a:alpha val="70000"/>
              </a:srgbClr>
            </a:outerShdw>
          </a:effectLst>
        </p:spPr>
      </p:pic>
      <p:pic>
        <p:nvPicPr>
          <p:cNvPr id="56" name="Picture 55">
            <a:extLst>
              <a:ext uri="{FF2B5EF4-FFF2-40B4-BE49-F238E27FC236}">
                <a16:creationId xmlns:a16="http://schemas.microsoft.com/office/drawing/2014/main" xmlns="" id="{DC64A9BA-C545-44D9-9106-8C903DABD1E5}"/>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3057" y="6449687"/>
            <a:ext cx="390545" cy="425472"/>
          </a:xfrm>
          <a:prstGeom prst="rect">
            <a:avLst/>
          </a:prstGeom>
          <a:ln>
            <a:noFill/>
          </a:ln>
          <a:effectLst>
            <a:outerShdw blurRad="190500" algn="tl" rotWithShape="0">
              <a:srgbClr val="000000">
                <a:alpha val="70000"/>
              </a:srgbClr>
            </a:outerShdw>
          </a:effectLst>
        </p:spPr>
      </p:pic>
      <p:pic>
        <p:nvPicPr>
          <p:cNvPr id="52" name="Picture 51">
            <a:extLst>
              <a:ext uri="{FF2B5EF4-FFF2-40B4-BE49-F238E27FC236}">
                <a16:creationId xmlns:a16="http://schemas.microsoft.com/office/drawing/2014/main" xmlns="" id="{901589AC-6FF4-4762-BC2D-96236FF6A9AE}"/>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42888" y="6344227"/>
            <a:ext cx="9165431" cy="425472"/>
          </a:xfrm>
          <a:prstGeom prst="rect">
            <a:avLst/>
          </a:prstGeom>
          <a:ln>
            <a:noFill/>
          </a:ln>
          <a:effectLst>
            <a:outerShdw blurRad="190500" algn="tl" rotWithShape="0">
              <a:srgbClr val="000000">
                <a:alpha val="70000"/>
              </a:srgbClr>
            </a:outerShdw>
          </a:effectLst>
        </p:spPr>
      </p:pic>
      <p:sp>
        <p:nvSpPr>
          <p:cNvPr id="57" name="TextBox 56">
            <a:extLst>
              <a:ext uri="{FF2B5EF4-FFF2-40B4-BE49-F238E27FC236}">
                <a16:creationId xmlns:a16="http://schemas.microsoft.com/office/drawing/2014/main" xmlns="" id="{FF9C7B08-DB95-454D-9E72-0918E1C1F699}"/>
              </a:ext>
            </a:extLst>
          </p:cNvPr>
          <p:cNvSpPr txBox="1"/>
          <p:nvPr/>
        </p:nvSpPr>
        <p:spPr>
          <a:xfrm>
            <a:off x="10110879" y="1419591"/>
            <a:ext cx="1543254" cy="369332"/>
          </a:xfrm>
          <a:prstGeom prst="rect">
            <a:avLst/>
          </a:prstGeom>
          <a:noFill/>
        </p:spPr>
        <p:txBody>
          <a:bodyPr wrap="square" rtlCol="1">
            <a:spAutoFit/>
          </a:bodyPr>
          <a:lstStyle/>
          <a:p>
            <a:pPr algn="r" rtl="1"/>
            <a:r>
              <a:rPr lang="fa-IR" dirty="0">
                <a:solidFill>
                  <a:schemeClr val="bg1"/>
                </a:solidFill>
                <a:latin typeface="Shabnam" panose="020B0603030804020204" pitchFamily="34" charset="-78"/>
                <a:cs typeface="Shabnam" panose="020B0603030804020204" pitchFamily="34" charset="-78"/>
              </a:rPr>
              <a:t>کلیــــات</a:t>
            </a:r>
          </a:p>
        </p:txBody>
      </p:sp>
      <p:sp>
        <p:nvSpPr>
          <p:cNvPr id="58" name="TextBox 57">
            <a:extLst>
              <a:ext uri="{FF2B5EF4-FFF2-40B4-BE49-F238E27FC236}">
                <a16:creationId xmlns:a16="http://schemas.microsoft.com/office/drawing/2014/main" xmlns="" id="{2BB1FBCD-6F36-41C4-B72F-C909595BBAD5}"/>
              </a:ext>
            </a:extLst>
          </p:cNvPr>
          <p:cNvSpPr txBox="1"/>
          <p:nvPr/>
        </p:nvSpPr>
        <p:spPr>
          <a:xfrm>
            <a:off x="9857134" y="2030624"/>
            <a:ext cx="1796999" cy="369332"/>
          </a:xfrm>
          <a:prstGeom prst="rect">
            <a:avLst/>
          </a:prstGeom>
          <a:noFill/>
        </p:spPr>
        <p:txBody>
          <a:bodyPr wrap="square" rtlCol="1">
            <a:spAutoFit/>
          </a:bodyPr>
          <a:lstStyle/>
          <a:p>
            <a:pPr algn="r" rtl="1"/>
            <a:r>
              <a:rPr lang="fa-IR" dirty="0">
                <a:solidFill>
                  <a:schemeClr val="bg1"/>
                </a:solidFill>
                <a:latin typeface="Shabnam" panose="020B0603030804020204" pitchFamily="34" charset="-78"/>
                <a:cs typeface="Shabnam" panose="020B0603030804020204" pitchFamily="34" charset="-78"/>
              </a:rPr>
              <a:t>پیشینه تحقیق</a:t>
            </a:r>
          </a:p>
        </p:txBody>
      </p:sp>
      <p:sp>
        <p:nvSpPr>
          <p:cNvPr id="59" name="TextBox 58">
            <a:extLst>
              <a:ext uri="{FF2B5EF4-FFF2-40B4-BE49-F238E27FC236}">
                <a16:creationId xmlns:a16="http://schemas.microsoft.com/office/drawing/2014/main" xmlns="" id="{EA941DFC-E764-4291-A85C-951F86163EE9}"/>
              </a:ext>
            </a:extLst>
          </p:cNvPr>
          <p:cNvSpPr txBox="1"/>
          <p:nvPr/>
        </p:nvSpPr>
        <p:spPr>
          <a:xfrm>
            <a:off x="9857134" y="2630992"/>
            <a:ext cx="1796999" cy="369332"/>
          </a:xfrm>
          <a:prstGeom prst="rect">
            <a:avLst/>
          </a:prstGeom>
          <a:noFill/>
        </p:spPr>
        <p:txBody>
          <a:bodyPr wrap="square" rtlCol="1">
            <a:spAutoFit/>
          </a:bodyPr>
          <a:lstStyle/>
          <a:p>
            <a:pPr algn="just" rtl="1"/>
            <a:r>
              <a:rPr lang="fa-IR" dirty="0">
                <a:solidFill>
                  <a:schemeClr val="bg1"/>
                </a:solidFill>
                <a:latin typeface="Shabnam" panose="020B0603030804020204" pitchFamily="34" charset="-78"/>
                <a:cs typeface="Shabnam" panose="020B0603030804020204" pitchFamily="34" charset="-78"/>
              </a:rPr>
              <a:t>روش تحقیق</a:t>
            </a:r>
          </a:p>
        </p:txBody>
      </p:sp>
      <p:sp>
        <p:nvSpPr>
          <p:cNvPr id="60" name="TextBox 59">
            <a:extLst>
              <a:ext uri="{FF2B5EF4-FFF2-40B4-BE49-F238E27FC236}">
                <a16:creationId xmlns:a16="http://schemas.microsoft.com/office/drawing/2014/main" xmlns="" id="{B5EB82EF-E961-4AFF-8269-602870893310}"/>
              </a:ext>
            </a:extLst>
          </p:cNvPr>
          <p:cNvSpPr txBox="1"/>
          <p:nvPr/>
        </p:nvSpPr>
        <p:spPr>
          <a:xfrm>
            <a:off x="9929308" y="3278743"/>
            <a:ext cx="1724825" cy="369332"/>
          </a:xfrm>
          <a:prstGeom prst="rect">
            <a:avLst/>
          </a:prstGeom>
          <a:noFill/>
        </p:spPr>
        <p:txBody>
          <a:bodyPr wrap="square" rtlCol="1">
            <a:spAutoFit/>
          </a:bodyPr>
          <a:lstStyle/>
          <a:p>
            <a:pPr algn="r" rtl="1"/>
            <a:r>
              <a:rPr lang="fa-IR" dirty="0">
                <a:solidFill>
                  <a:schemeClr val="bg1"/>
                </a:solidFill>
                <a:latin typeface="Shabnam" panose="020B0603030804020204" pitchFamily="34" charset="-78"/>
                <a:cs typeface="Shabnam" panose="020B0603030804020204" pitchFamily="34" charset="-78"/>
              </a:rPr>
              <a:t>تجزیه و تحلیل</a:t>
            </a:r>
          </a:p>
        </p:txBody>
      </p:sp>
      <p:sp>
        <p:nvSpPr>
          <p:cNvPr id="61" name="TextBox 60">
            <a:extLst>
              <a:ext uri="{FF2B5EF4-FFF2-40B4-BE49-F238E27FC236}">
                <a16:creationId xmlns:a16="http://schemas.microsoft.com/office/drawing/2014/main" xmlns="" id="{787F05C4-40B4-4FB6-BD93-6B291E24770E}"/>
              </a:ext>
            </a:extLst>
          </p:cNvPr>
          <p:cNvSpPr txBox="1"/>
          <p:nvPr/>
        </p:nvSpPr>
        <p:spPr>
          <a:xfrm>
            <a:off x="9857134" y="3910689"/>
            <a:ext cx="1804058" cy="369332"/>
          </a:xfrm>
          <a:prstGeom prst="rect">
            <a:avLst/>
          </a:prstGeom>
          <a:noFill/>
        </p:spPr>
        <p:txBody>
          <a:bodyPr wrap="square" rtlCol="1">
            <a:spAutoFit/>
          </a:bodyPr>
          <a:lstStyle/>
          <a:p>
            <a:pPr algn="r" rtl="1"/>
            <a:r>
              <a:rPr lang="fa-IR" dirty="0">
                <a:solidFill>
                  <a:schemeClr val="bg1"/>
                </a:solidFill>
                <a:latin typeface="Shabnam" panose="020B0603030804020204" pitchFamily="34" charset="-78"/>
                <a:cs typeface="Shabnam" panose="020B0603030804020204" pitchFamily="34" charset="-78"/>
              </a:rPr>
              <a:t>نتیجه گیری</a:t>
            </a:r>
          </a:p>
        </p:txBody>
      </p:sp>
      <p:sp>
        <p:nvSpPr>
          <p:cNvPr id="62" name="TextBox 61">
            <a:extLst>
              <a:ext uri="{FF2B5EF4-FFF2-40B4-BE49-F238E27FC236}">
                <a16:creationId xmlns:a16="http://schemas.microsoft.com/office/drawing/2014/main" xmlns="" id="{652DAC5F-3D91-4A30-98B6-2F48D98290D8}"/>
              </a:ext>
            </a:extLst>
          </p:cNvPr>
          <p:cNvSpPr txBox="1"/>
          <p:nvPr/>
        </p:nvSpPr>
        <p:spPr>
          <a:xfrm>
            <a:off x="9857134" y="4539466"/>
            <a:ext cx="1796999" cy="369332"/>
          </a:xfrm>
          <a:prstGeom prst="rect">
            <a:avLst/>
          </a:prstGeom>
          <a:noFill/>
        </p:spPr>
        <p:txBody>
          <a:bodyPr wrap="square" rtlCol="1">
            <a:spAutoFit/>
          </a:bodyPr>
          <a:lstStyle/>
          <a:p>
            <a:pPr algn="r" rtl="1"/>
            <a:r>
              <a:rPr lang="fa-IR" dirty="0">
                <a:solidFill>
                  <a:schemeClr val="bg1"/>
                </a:solidFill>
                <a:latin typeface="Shabnam" panose="020B0603030804020204" pitchFamily="34" charset="-78"/>
                <a:cs typeface="Shabnam" panose="020B0603030804020204" pitchFamily="34" charset="-78"/>
              </a:rPr>
              <a:t>پیشنهادات</a:t>
            </a:r>
          </a:p>
        </p:txBody>
      </p:sp>
      <p:pic>
        <p:nvPicPr>
          <p:cNvPr id="68" name="Picture 67">
            <a:extLst>
              <a:ext uri="{FF2B5EF4-FFF2-40B4-BE49-F238E27FC236}">
                <a16:creationId xmlns:a16="http://schemas.microsoft.com/office/drawing/2014/main" xmlns="" id="{37C09D06-66F7-4A47-81E6-A10C501D1CC2}"/>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1758861" y="763564"/>
            <a:ext cx="360000" cy="360000"/>
          </a:xfrm>
          <a:prstGeom prst="rect">
            <a:avLst/>
          </a:prstGeom>
        </p:spPr>
      </p:pic>
      <p:pic>
        <p:nvPicPr>
          <p:cNvPr id="70" name="Picture 69">
            <a:extLst>
              <a:ext uri="{FF2B5EF4-FFF2-40B4-BE49-F238E27FC236}">
                <a16:creationId xmlns:a16="http://schemas.microsoft.com/office/drawing/2014/main" xmlns="" id="{99EAEDD8-4D8E-4C96-9B8A-740F938304A2}"/>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1781182" y="1390515"/>
            <a:ext cx="324000" cy="324000"/>
          </a:xfrm>
          <a:prstGeom prst="rect">
            <a:avLst/>
          </a:prstGeom>
        </p:spPr>
      </p:pic>
      <p:pic>
        <p:nvPicPr>
          <p:cNvPr id="72" name="Picture 71">
            <a:extLst>
              <a:ext uri="{FF2B5EF4-FFF2-40B4-BE49-F238E27FC236}">
                <a16:creationId xmlns:a16="http://schemas.microsoft.com/office/drawing/2014/main" xmlns="" id="{4804987D-0412-46A9-BE64-51E1A9923918}"/>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1737678" y="1982515"/>
            <a:ext cx="396000" cy="396000"/>
          </a:xfrm>
          <a:prstGeom prst="rect">
            <a:avLst/>
          </a:prstGeom>
        </p:spPr>
      </p:pic>
      <p:pic>
        <p:nvPicPr>
          <p:cNvPr id="74" name="Picture 73">
            <a:extLst>
              <a:ext uri="{FF2B5EF4-FFF2-40B4-BE49-F238E27FC236}">
                <a16:creationId xmlns:a16="http://schemas.microsoft.com/office/drawing/2014/main" xmlns="" id="{9AD2D3E9-1FAC-442A-8FA2-A4CC86BD657B}"/>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11767930" y="2618429"/>
            <a:ext cx="360000" cy="360000"/>
          </a:xfrm>
          <a:prstGeom prst="rect">
            <a:avLst/>
          </a:prstGeom>
        </p:spPr>
      </p:pic>
      <p:pic>
        <p:nvPicPr>
          <p:cNvPr id="76" name="Picture 75">
            <a:extLst>
              <a:ext uri="{FF2B5EF4-FFF2-40B4-BE49-F238E27FC236}">
                <a16:creationId xmlns:a16="http://schemas.microsoft.com/office/drawing/2014/main" xmlns="" id="{34F1E489-46A1-48EE-802A-701AC812F93C}"/>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11728174" y="3203890"/>
            <a:ext cx="432000" cy="432000"/>
          </a:xfrm>
          <a:prstGeom prst="rect">
            <a:avLst/>
          </a:prstGeom>
        </p:spPr>
      </p:pic>
      <p:pic>
        <p:nvPicPr>
          <p:cNvPr id="78" name="Picture 77">
            <a:extLst>
              <a:ext uri="{FF2B5EF4-FFF2-40B4-BE49-F238E27FC236}">
                <a16:creationId xmlns:a16="http://schemas.microsoft.com/office/drawing/2014/main" xmlns="" id="{1431EC22-BB69-4A3A-BAA7-112B04520CF8}"/>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11720120" y="3847378"/>
            <a:ext cx="432000" cy="432000"/>
          </a:xfrm>
          <a:prstGeom prst="rect">
            <a:avLst/>
          </a:prstGeom>
        </p:spPr>
      </p:pic>
      <p:pic>
        <p:nvPicPr>
          <p:cNvPr id="80" name="Picture 79">
            <a:extLst>
              <a:ext uri="{FF2B5EF4-FFF2-40B4-BE49-F238E27FC236}">
                <a16:creationId xmlns:a16="http://schemas.microsoft.com/office/drawing/2014/main" xmlns="" id="{B09C53B8-57BB-4F22-A0A4-D83530C2F3EF}"/>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11713365" y="4463546"/>
            <a:ext cx="432000" cy="432000"/>
          </a:xfrm>
          <a:prstGeom prst="rect">
            <a:avLst/>
          </a:prstGeom>
        </p:spPr>
      </p:pic>
      <p:sp>
        <p:nvSpPr>
          <p:cNvPr id="83" name="TextBox 82">
            <a:extLst>
              <a:ext uri="{FF2B5EF4-FFF2-40B4-BE49-F238E27FC236}">
                <a16:creationId xmlns:a16="http://schemas.microsoft.com/office/drawing/2014/main" xmlns="" id="{20C28120-B82F-4647-8414-C9632A27ECC3}"/>
              </a:ext>
            </a:extLst>
          </p:cNvPr>
          <p:cNvSpPr txBox="1"/>
          <p:nvPr/>
        </p:nvSpPr>
        <p:spPr>
          <a:xfrm>
            <a:off x="5628651" y="6439594"/>
            <a:ext cx="3379529" cy="338554"/>
          </a:xfrm>
          <a:prstGeom prst="rect">
            <a:avLst/>
          </a:prstGeom>
          <a:noFill/>
        </p:spPr>
        <p:txBody>
          <a:bodyPr wrap="square" rtlCol="1">
            <a:spAutoFit/>
          </a:bodyPr>
          <a:lstStyle/>
          <a:p>
            <a:pPr algn="r" rtl="1"/>
            <a:r>
              <a:rPr lang="fa-IR" sz="1600" dirty="0">
                <a:solidFill>
                  <a:schemeClr val="bg1"/>
                </a:solidFill>
                <a:effectLst>
                  <a:outerShdw blurRad="38100" dist="38100" dir="2700000" algn="tl">
                    <a:srgbClr val="000000">
                      <a:alpha val="43137"/>
                    </a:srgbClr>
                  </a:outerShdw>
                </a:effectLst>
                <a:latin typeface="Shabnam" panose="020B0603030804020204" pitchFamily="34" charset="-78"/>
                <a:cs typeface="Shabnam" panose="020B0603030804020204" pitchFamily="34" charset="-78"/>
              </a:rPr>
              <a:t>دانشجو: </a:t>
            </a:r>
            <a:r>
              <a:rPr lang="fa-IR" sz="1600" b="1" dirty="0">
                <a:solidFill>
                  <a:srgbClr val="AB176C"/>
                </a:solidFill>
                <a:latin typeface="Shabnam" panose="020B0603030804020204" pitchFamily="34" charset="-78"/>
                <a:cs typeface="B Nazanin" pitchFamily="2" charset="-78"/>
              </a:rPr>
              <a:t>حمید باصولی </a:t>
            </a:r>
            <a:endParaRPr lang="fa-IR" sz="1600" dirty="0">
              <a:solidFill>
                <a:schemeClr val="bg1"/>
              </a:solidFill>
              <a:latin typeface="Shabnam" panose="020B0603030804020204" pitchFamily="34" charset="-78"/>
              <a:cs typeface="Shabnam" panose="020B0603030804020204" pitchFamily="34" charset="-78"/>
            </a:endParaRPr>
          </a:p>
        </p:txBody>
      </p:sp>
      <p:sp>
        <p:nvSpPr>
          <p:cNvPr id="85" name="TextBox 84">
            <a:extLst>
              <a:ext uri="{FF2B5EF4-FFF2-40B4-BE49-F238E27FC236}">
                <a16:creationId xmlns:a16="http://schemas.microsoft.com/office/drawing/2014/main" xmlns="" id="{0CA4C4E3-591D-49E6-9947-85C5CBA27B42}"/>
              </a:ext>
            </a:extLst>
          </p:cNvPr>
          <p:cNvSpPr txBox="1"/>
          <p:nvPr/>
        </p:nvSpPr>
        <p:spPr>
          <a:xfrm>
            <a:off x="463603" y="6416151"/>
            <a:ext cx="3684328" cy="338554"/>
          </a:xfrm>
          <a:prstGeom prst="rect">
            <a:avLst/>
          </a:prstGeom>
          <a:noFill/>
        </p:spPr>
        <p:txBody>
          <a:bodyPr wrap="square" rtlCol="1">
            <a:spAutoFit/>
          </a:bodyPr>
          <a:lstStyle/>
          <a:p>
            <a:pPr algn="r" rtl="1"/>
            <a:r>
              <a:rPr lang="fa-IR" sz="1600" dirty="0">
                <a:solidFill>
                  <a:schemeClr val="bg1"/>
                </a:solidFill>
                <a:effectLst>
                  <a:outerShdw blurRad="38100" dist="38100" dir="2700000" algn="tl">
                    <a:srgbClr val="000000">
                      <a:alpha val="43137"/>
                    </a:srgbClr>
                  </a:outerShdw>
                </a:effectLst>
                <a:latin typeface="Shabnam" panose="020B0603030804020204" pitchFamily="34" charset="-78"/>
                <a:cs typeface="Shabnam" panose="020B0603030804020204" pitchFamily="34" charset="-78"/>
              </a:rPr>
              <a:t>استاد راهنما: </a:t>
            </a:r>
            <a:r>
              <a:rPr lang="fa-IR" sz="1600" b="1" dirty="0" smtClean="0">
                <a:solidFill>
                  <a:srgbClr val="7030A0"/>
                </a:solidFill>
                <a:cs typeface="B Nazanin" pitchFamily="2" charset="-78"/>
              </a:rPr>
              <a:t>دکتر مهدی تنها زیارتی  </a:t>
            </a:r>
            <a:endParaRPr lang="fa-IR" sz="1600" dirty="0">
              <a:solidFill>
                <a:schemeClr val="bg1"/>
              </a:solidFill>
              <a:latin typeface="Shabnam" panose="020B0603030804020204" pitchFamily="34" charset="-78"/>
              <a:cs typeface="Shabnam" panose="020B0603030804020204" pitchFamily="34" charset="-78"/>
            </a:endParaRPr>
          </a:p>
        </p:txBody>
      </p:sp>
      <p:sp>
        <p:nvSpPr>
          <p:cNvPr id="86" name="TextBox 85">
            <a:extLst>
              <a:ext uri="{FF2B5EF4-FFF2-40B4-BE49-F238E27FC236}">
                <a16:creationId xmlns:a16="http://schemas.microsoft.com/office/drawing/2014/main" xmlns="" id="{AA5BE37A-B8E8-4EA2-B7D7-3929A7C5AC57}"/>
              </a:ext>
            </a:extLst>
          </p:cNvPr>
          <p:cNvSpPr txBox="1"/>
          <p:nvPr/>
        </p:nvSpPr>
        <p:spPr>
          <a:xfrm>
            <a:off x="10505931" y="6361388"/>
            <a:ext cx="940906" cy="369332"/>
          </a:xfrm>
          <a:prstGeom prst="rect">
            <a:avLst/>
          </a:prstGeom>
          <a:noFill/>
        </p:spPr>
        <p:txBody>
          <a:bodyPr wrap="square" rtlCol="1">
            <a:spAutoFit/>
          </a:bodyPr>
          <a:lstStyle/>
          <a:p>
            <a:pPr algn="ctr" rtl="1"/>
            <a:r>
              <a:rPr lang="fa-IR" b="1" dirty="0">
                <a:latin typeface="Shabnam" panose="020B0603030804020204" pitchFamily="34" charset="-78"/>
                <a:cs typeface="Shabnam" panose="020B0603030804020204" pitchFamily="34" charset="-78"/>
              </a:rPr>
              <a:t>صفحه</a:t>
            </a:r>
          </a:p>
        </p:txBody>
      </p:sp>
      <p:grpSp>
        <p:nvGrpSpPr>
          <p:cNvPr id="55" name="Group 10">
            <a:extLst>
              <a:ext uri="{FF2B5EF4-FFF2-40B4-BE49-F238E27FC236}">
                <a16:creationId xmlns:a16="http://schemas.microsoft.com/office/drawing/2014/main" xmlns="" id="{CFAF121D-84C7-4D86-ADD0-C5FB39834E26}"/>
              </a:ext>
            </a:extLst>
          </p:cNvPr>
          <p:cNvGrpSpPr/>
          <p:nvPr/>
        </p:nvGrpSpPr>
        <p:grpSpPr>
          <a:xfrm rot="10800000">
            <a:off x="9196819" y="93076"/>
            <a:ext cx="406024" cy="590699"/>
            <a:chOff x="2209800" y="2190750"/>
            <a:chExt cx="1600200" cy="1295400"/>
          </a:xfrm>
        </p:grpSpPr>
        <p:sp>
          <p:nvSpPr>
            <p:cNvPr id="75" name="Chevron 45">
              <a:extLst>
                <a:ext uri="{FF2B5EF4-FFF2-40B4-BE49-F238E27FC236}">
                  <a16:creationId xmlns:a16="http://schemas.microsoft.com/office/drawing/2014/main" xmlns="" id="{3742984A-8D6D-4468-8138-D957E3E14764}"/>
                </a:ext>
              </a:extLst>
            </p:cNvPr>
            <p:cNvSpPr/>
            <p:nvPr/>
          </p:nvSpPr>
          <p:spPr bwMode="auto">
            <a:xfrm>
              <a:off x="2209800" y="2343150"/>
              <a:ext cx="990600" cy="990600"/>
            </a:xfrm>
            <a:prstGeom prst="chevron">
              <a:avLst/>
            </a:prstGeom>
            <a:solidFill>
              <a:srgbClr val="9B51E4"/>
            </a:solidFill>
            <a:ln w="9525">
              <a:noFill/>
              <a:round/>
              <a:headEnd/>
              <a:tailEnd/>
            </a:ln>
          </p:spPr>
          <p:txBody>
            <a:bodyPr vert="horz" wrap="square" lIns="121920" tIns="60960" rIns="121920" bIns="60960" numCol="1" rtlCol="0" anchor="t" anchorCtr="0" compatLnSpc="1">
              <a:prstTxWarp prst="textNoShape">
                <a:avLst/>
              </a:prstTxWarp>
            </a:bodyPr>
            <a:lstStyle/>
            <a:p>
              <a:pPr marL="0" marR="0" lvl="0" indent="0" algn="ctr" defTabSz="1375467" eaLnBrk="1" fontAlgn="auto" latinLnBrk="0" hangingPunct="1">
                <a:lnSpc>
                  <a:spcPct val="100000"/>
                </a:lnSpc>
                <a:spcBef>
                  <a:spcPts val="0"/>
                </a:spcBef>
                <a:spcAft>
                  <a:spcPts val="0"/>
                </a:spcAft>
                <a:buClrTx/>
                <a:buSzTx/>
                <a:buFontTx/>
                <a:buNone/>
                <a:tabLst/>
                <a:defRPr/>
              </a:pPr>
              <a:endParaRPr kumimoji="0" lang="en-US" sz="2667" b="0" i="0" u="none" strike="noStrike" kern="0" cap="none" spc="0" normalizeH="0" baseline="0" noProof="0">
                <a:ln>
                  <a:noFill/>
                </a:ln>
                <a:solidFill>
                  <a:srgbClr val="262626"/>
                </a:solidFill>
                <a:effectLst/>
                <a:uLnTx/>
                <a:uFillTx/>
                <a:latin typeface="IRANYekan" panose="020B0506030804020204" pitchFamily="34" charset="-78"/>
                <a:cs typeface="IRANYekan" panose="020B0506030804020204" pitchFamily="34" charset="-78"/>
              </a:endParaRPr>
            </a:p>
          </p:txBody>
        </p:sp>
        <p:sp>
          <p:nvSpPr>
            <p:cNvPr id="77" name="Chevron 46">
              <a:extLst>
                <a:ext uri="{FF2B5EF4-FFF2-40B4-BE49-F238E27FC236}">
                  <a16:creationId xmlns:a16="http://schemas.microsoft.com/office/drawing/2014/main" xmlns="" id="{FD84C5EA-25DC-48AA-A9F6-800FC7EE83D0}"/>
                </a:ext>
              </a:extLst>
            </p:cNvPr>
            <p:cNvSpPr/>
            <p:nvPr/>
          </p:nvSpPr>
          <p:spPr bwMode="auto">
            <a:xfrm>
              <a:off x="2514600" y="2190750"/>
              <a:ext cx="1295400" cy="1295400"/>
            </a:xfrm>
            <a:prstGeom prst="chevron">
              <a:avLst/>
            </a:prstGeom>
            <a:solidFill>
              <a:srgbClr val="9360EF"/>
            </a:solidFill>
            <a:ln w="9525">
              <a:noFill/>
              <a:round/>
              <a:headEnd/>
              <a:tailEnd/>
            </a:ln>
          </p:spPr>
          <p:txBody>
            <a:bodyPr vert="horz" wrap="square" lIns="121920" tIns="60960" rIns="121920" bIns="60960" numCol="1" rtlCol="0" anchor="t" anchorCtr="0" compatLnSpc="1">
              <a:prstTxWarp prst="textNoShape">
                <a:avLst/>
              </a:prstTxWarp>
            </a:bodyPr>
            <a:lstStyle/>
            <a:p>
              <a:pPr marL="0" marR="0" lvl="0" indent="0" algn="ctr" defTabSz="1375467" eaLnBrk="1" fontAlgn="auto" latinLnBrk="0" hangingPunct="1">
                <a:lnSpc>
                  <a:spcPct val="100000"/>
                </a:lnSpc>
                <a:spcBef>
                  <a:spcPts val="0"/>
                </a:spcBef>
                <a:spcAft>
                  <a:spcPts val="0"/>
                </a:spcAft>
                <a:buClrTx/>
                <a:buSzTx/>
                <a:buFontTx/>
                <a:buNone/>
                <a:tabLst/>
                <a:defRPr/>
              </a:pPr>
              <a:endParaRPr kumimoji="0" lang="en-US" sz="2667" b="0" i="0" u="none" strike="noStrike" kern="0" cap="none" spc="0" normalizeH="0" baseline="0" noProof="0">
                <a:ln>
                  <a:noFill/>
                </a:ln>
                <a:solidFill>
                  <a:srgbClr val="262626"/>
                </a:solidFill>
                <a:effectLst/>
                <a:uLnTx/>
                <a:uFillTx/>
                <a:latin typeface="IRANYekan" panose="020B0506030804020204" pitchFamily="34" charset="-78"/>
                <a:cs typeface="IRANYekan" panose="020B0506030804020204" pitchFamily="34" charset="-78"/>
              </a:endParaRPr>
            </a:p>
          </p:txBody>
        </p:sp>
      </p:grpSp>
      <p:sp>
        <p:nvSpPr>
          <p:cNvPr id="14" name="TextBox 13">
            <a:extLst>
              <a:ext uri="{FF2B5EF4-FFF2-40B4-BE49-F238E27FC236}">
                <a16:creationId xmlns:a16="http://schemas.microsoft.com/office/drawing/2014/main" xmlns="" id="{50A5B14D-D995-475F-8BBA-7DD06D6B9C6F}"/>
              </a:ext>
            </a:extLst>
          </p:cNvPr>
          <p:cNvSpPr txBox="1"/>
          <p:nvPr/>
        </p:nvSpPr>
        <p:spPr>
          <a:xfrm>
            <a:off x="5628651" y="228361"/>
            <a:ext cx="3588041" cy="400110"/>
          </a:xfrm>
          <a:prstGeom prst="rect">
            <a:avLst/>
          </a:prstGeom>
          <a:noFill/>
        </p:spPr>
        <p:txBody>
          <a:bodyPr wrap="square" rtlCol="1">
            <a:spAutoFit/>
          </a:bodyPr>
          <a:lstStyle/>
          <a:p>
            <a:pPr algn="r" rtl="1"/>
            <a:r>
              <a:rPr lang="fa-IR" sz="2000" b="1" dirty="0" smtClean="0">
                <a:solidFill>
                  <a:srgbClr val="00B0F0"/>
                </a:solidFill>
                <a:latin typeface="Shabnam" panose="020B0603030804020204" pitchFamily="34" charset="-78"/>
                <a:cs typeface="Shabnam" panose="020B0603030804020204" pitchFamily="34" charset="-78"/>
              </a:rPr>
              <a:t>بیان مساله </a:t>
            </a:r>
            <a:endParaRPr lang="fa-IR" sz="2000" b="1" dirty="0">
              <a:solidFill>
                <a:srgbClr val="00B0F0"/>
              </a:solidFill>
              <a:latin typeface="Shabnam" panose="020B0603030804020204" pitchFamily="34" charset="-78"/>
              <a:cs typeface="Shabnam" panose="020B0603030804020204" pitchFamily="34" charset="-78"/>
            </a:endParaRPr>
          </a:p>
        </p:txBody>
      </p:sp>
      <p:sp>
        <p:nvSpPr>
          <p:cNvPr id="2" name="Rectangle: Rounded Corners 1">
            <a:extLst>
              <a:ext uri="{FF2B5EF4-FFF2-40B4-BE49-F238E27FC236}">
                <a16:creationId xmlns:a16="http://schemas.microsoft.com/office/drawing/2014/main" xmlns="" id="{B17FC4C6-5BFD-4EC1-BF10-1DDF3239CED2}"/>
              </a:ext>
            </a:extLst>
          </p:cNvPr>
          <p:cNvSpPr/>
          <p:nvPr/>
        </p:nvSpPr>
        <p:spPr>
          <a:xfrm>
            <a:off x="9782184" y="623540"/>
            <a:ext cx="2498711" cy="608492"/>
          </a:xfrm>
          <a:prstGeom prst="roundRect">
            <a:avLst/>
          </a:prstGeom>
          <a:noFill/>
          <a:ln>
            <a:solidFill>
              <a:srgbClr val="FFFF00"/>
            </a:solidFill>
            <a:prstDash val="sysDot"/>
          </a:ln>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4" name="Rectangle 3"/>
          <p:cNvSpPr/>
          <p:nvPr/>
        </p:nvSpPr>
        <p:spPr>
          <a:xfrm>
            <a:off x="73058" y="1031962"/>
            <a:ext cx="9404112" cy="3000821"/>
          </a:xfrm>
          <a:prstGeom prst="rect">
            <a:avLst/>
          </a:prstGeom>
        </p:spPr>
        <p:txBody>
          <a:bodyPr wrap="square">
            <a:spAutoFit/>
          </a:bodyPr>
          <a:lstStyle/>
          <a:p>
            <a:pPr marL="342900" indent="-342900" algn="just" rtl="1">
              <a:lnSpc>
                <a:spcPct val="150000"/>
              </a:lnSpc>
              <a:buClr>
                <a:srgbClr val="C00000"/>
              </a:buClr>
              <a:buSzPct val="120000"/>
              <a:buFont typeface="Arial" pitchFamily="34" charset="0"/>
              <a:buChar char="•"/>
            </a:pPr>
            <a:r>
              <a:rPr lang="fa-IR" b="1" dirty="0" smtClean="0">
                <a:cs typeface="B Nazanin" pitchFamily="2" charset="-78"/>
              </a:rPr>
              <a:t> نوع جدیدی از ماشین که مسائل شناختی کارگران را به صورت خودکار پیش بینی می کند . </a:t>
            </a:r>
            <a:r>
              <a:rPr lang="ar-SA" b="1" dirty="0" smtClean="0">
                <a:cs typeface="B Nazanin" pitchFamily="2" charset="-78"/>
              </a:rPr>
              <a:t> </a:t>
            </a:r>
            <a:r>
              <a:rPr lang="ar-SA" b="1" dirty="0" smtClean="0">
                <a:latin typeface="B Nazaninin"/>
                <a:cs typeface="B Nazanin" pitchFamily="2" charset="-78"/>
              </a:rPr>
              <a:t> </a:t>
            </a:r>
            <a:endParaRPr lang="fa-IR" b="1" dirty="0" smtClean="0">
              <a:solidFill>
                <a:srgbClr val="C00000"/>
              </a:solidFill>
              <a:latin typeface="B Nazaninin"/>
              <a:cs typeface="B Nazanin" pitchFamily="2" charset="-78"/>
            </a:endParaRPr>
          </a:p>
          <a:p>
            <a:pPr marL="342900" indent="-342900" algn="just" rtl="1">
              <a:lnSpc>
                <a:spcPct val="150000"/>
              </a:lnSpc>
              <a:buClr>
                <a:srgbClr val="C00000"/>
              </a:buClr>
              <a:buSzPct val="120000"/>
              <a:buFont typeface="Arial" pitchFamily="34" charset="0"/>
              <a:buChar char="•"/>
            </a:pPr>
            <a:r>
              <a:rPr lang="fa-IR" b="1" dirty="0" smtClean="0">
                <a:solidFill>
                  <a:srgbClr val="C00000"/>
                </a:solidFill>
                <a:latin typeface="B Nazaninin"/>
                <a:cs typeface="B Nazanin" pitchFamily="2" charset="-78"/>
              </a:rPr>
              <a:t> باعث کاهش  هزینه و تلاش </a:t>
            </a:r>
            <a:r>
              <a:rPr lang="fa-IR" b="1" dirty="0" smtClean="0">
                <a:cs typeface="B Nazanin" pitchFamily="2" charset="-78"/>
              </a:rPr>
              <a:t>درحین</a:t>
            </a:r>
            <a:r>
              <a:rPr lang="ar-SA" b="1" dirty="0" smtClean="0">
                <a:cs typeface="B Nazanin" pitchFamily="2" charset="-78"/>
              </a:rPr>
              <a:t> </a:t>
            </a:r>
            <a:r>
              <a:rPr lang="ar-SA" b="1" dirty="0">
                <a:cs typeface="B Nazanin" pitchFamily="2" charset="-78"/>
              </a:rPr>
              <a:t>پیش بینی دقیق </a:t>
            </a:r>
            <a:r>
              <a:rPr lang="ar-SA" b="1" dirty="0" smtClean="0">
                <a:cs typeface="B Nazanin" pitchFamily="2" charset="-78"/>
              </a:rPr>
              <a:t>فرآیندهای </a:t>
            </a:r>
            <a:r>
              <a:rPr lang="ar-SA" b="1" dirty="0">
                <a:cs typeface="B Nazanin" pitchFamily="2" charset="-78"/>
              </a:rPr>
              <a:t>عملیاتی </a:t>
            </a:r>
            <a:endParaRPr lang="fa-IR" b="1" dirty="0" smtClean="0">
              <a:solidFill>
                <a:srgbClr val="C00000"/>
              </a:solidFill>
              <a:latin typeface="B Nazaninin"/>
              <a:cs typeface="B Nazanin" pitchFamily="2" charset="-78"/>
            </a:endParaRPr>
          </a:p>
          <a:p>
            <a:pPr marL="285750" indent="-285750" algn="just" rtl="1">
              <a:lnSpc>
                <a:spcPct val="150000"/>
              </a:lnSpc>
              <a:buClr>
                <a:srgbClr val="C00000"/>
              </a:buClr>
              <a:buSzPct val="120000"/>
              <a:buFont typeface="Arial" pitchFamily="34" charset="0"/>
              <a:buChar char="•"/>
            </a:pPr>
            <a:r>
              <a:rPr lang="ar-SA" b="1" dirty="0">
                <a:cs typeface="B Nazanin" pitchFamily="2" charset="-78"/>
              </a:rPr>
              <a:t>درمعرض خطر بیرون راندن از بازار </a:t>
            </a:r>
            <a:endParaRPr lang="fa-IR" b="1" dirty="0" smtClean="0">
              <a:latin typeface="B Nazaninin"/>
              <a:cs typeface="B Nazanin" pitchFamily="2" charset="-78"/>
            </a:endParaRPr>
          </a:p>
          <a:p>
            <a:pPr marL="285750" indent="-285750" algn="just" rtl="1">
              <a:lnSpc>
                <a:spcPct val="150000"/>
              </a:lnSpc>
              <a:buClr>
                <a:srgbClr val="C00000"/>
              </a:buClr>
              <a:buSzPct val="120000"/>
              <a:buFont typeface="Arial" pitchFamily="34" charset="0"/>
              <a:buChar char="•"/>
            </a:pPr>
            <a:r>
              <a:rPr lang="fa-IR" b="1" dirty="0" smtClean="0">
                <a:solidFill>
                  <a:srgbClr val="C00000"/>
                </a:solidFill>
                <a:latin typeface="B Nazaninin"/>
                <a:cs typeface="B Nazanin" pitchFamily="2" charset="-78"/>
              </a:rPr>
              <a:t> </a:t>
            </a:r>
            <a:r>
              <a:rPr lang="fa-IR" b="1" dirty="0" smtClean="0">
                <a:latin typeface="B Nazaninin"/>
                <a:cs typeface="B Nazanin" pitchFamily="2" charset="-78"/>
              </a:rPr>
              <a:t>  مقررات و نظارت </a:t>
            </a:r>
            <a:r>
              <a:rPr lang="ar-SA" b="1" dirty="0" smtClean="0">
                <a:solidFill>
                  <a:srgbClr val="C00000"/>
                </a:solidFill>
                <a:cs typeface="B Nazanin" pitchFamily="2" charset="-78"/>
              </a:rPr>
              <a:t>فناوری‌های </a:t>
            </a:r>
            <a:r>
              <a:rPr lang="ar-SA" b="1" dirty="0">
                <a:solidFill>
                  <a:srgbClr val="C00000"/>
                </a:solidFill>
                <a:cs typeface="B Nazanin" pitchFamily="2" charset="-78"/>
              </a:rPr>
              <a:t>جدید که </a:t>
            </a:r>
            <a:r>
              <a:rPr lang="ar-SA" b="1" dirty="0" smtClean="0">
                <a:solidFill>
                  <a:srgbClr val="C00000"/>
                </a:solidFill>
                <a:cs typeface="B Nazanin" pitchFamily="2" charset="-78"/>
              </a:rPr>
              <a:t>برامنیت </a:t>
            </a:r>
            <a:r>
              <a:rPr lang="ar-SA" b="1" dirty="0">
                <a:solidFill>
                  <a:srgbClr val="C00000"/>
                </a:solidFill>
                <a:cs typeface="B Nazanin" pitchFamily="2" charset="-78"/>
              </a:rPr>
              <a:t>و رفاه کارکنان در یک محل کار تأثیر منفی </a:t>
            </a:r>
            <a:r>
              <a:rPr lang="ar-SA" b="1" dirty="0" smtClean="0">
                <a:solidFill>
                  <a:srgbClr val="C00000"/>
                </a:solidFill>
                <a:cs typeface="B Nazanin" pitchFamily="2" charset="-78"/>
              </a:rPr>
              <a:t>می‌گذارند</a:t>
            </a:r>
            <a:r>
              <a:rPr lang="fa-IR" b="1" dirty="0" smtClean="0">
                <a:solidFill>
                  <a:srgbClr val="C00000"/>
                </a:solidFill>
                <a:cs typeface="B Nazanin" pitchFamily="2" charset="-78"/>
              </a:rPr>
              <a:t>...</a:t>
            </a:r>
            <a:endParaRPr lang="fa-IR" b="1" dirty="0" smtClean="0">
              <a:solidFill>
                <a:srgbClr val="C00000"/>
              </a:solidFill>
              <a:latin typeface="B Nazaninin"/>
              <a:cs typeface="B Nazanin" pitchFamily="2" charset="-78"/>
            </a:endParaRPr>
          </a:p>
          <a:p>
            <a:pPr marL="285750" indent="-285750" algn="just" rtl="1">
              <a:lnSpc>
                <a:spcPct val="150000"/>
              </a:lnSpc>
              <a:buClr>
                <a:srgbClr val="C00000"/>
              </a:buClr>
              <a:buSzPct val="120000"/>
              <a:buFont typeface="Arial" pitchFamily="34" charset="0"/>
              <a:buChar char="•"/>
            </a:pPr>
            <a:r>
              <a:rPr lang="fa-IR" b="1" dirty="0" smtClean="0">
                <a:latin typeface="B Nazaninin"/>
                <a:cs typeface="B Nazanin" pitchFamily="2" charset="-78"/>
              </a:rPr>
              <a:t> </a:t>
            </a:r>
            <a:r>
              <a:rPr lang="ar-SA" b="1" dirty="0">
                <a:cs typeface="B Nazanin" pitchFamily="2" charset="-78"/>
              </a:rPr>
              <a:t>کارگران در شرکت هایی با هوش مصنوعی ممکن است درمورد طول عمرشغل </a:t>
            </a:r>
            <a:r>
              <a:rPr lang="ar-SA" b="1" dirty="0" smtClean="0">
                <a:cs typeface="B Nazanin" pitchFamily="2" charset="-78"/>
              </a:rPr>
              <a:t>خود</a:t>
            </a:r>
            <a:r>
              <a:rPr lang="fa-IR" b="1" dirty="0" smtClean="0">
                <a:cs typeface="B Nazanin" pitchFamily="2" charset="-78"/>
              </a:rPr>
              <a:t> دچار آسیب </a:t>
            </a:r>
            <a:r>
              <a:rPr lang="ar-SA" b="1" dirty="0" smtClean="0">
                <a:cs typeface="B Nazanin" pitchFamily="2" charset="-78"/>
              </a:rPr>
              <a:t> </a:t>
            </a:r>
            <a:r>
              <a:rPr lang="fa-IR" b="1" dirty="0" smtClean="0">
                <a:cs typeface="B Nazanin" pitchFamily="2" charset="-78"/>
              </a:rPr>
              <a:t>...</a:t>
            </a:r>
            <a:endParaRPr lang="fa-IR" b="1" dirty="0" smtClean="0">
              <a:latin typeface="B Nazaninin"/>
              <a:cs typeface="B Nazanin" pitchFamily="2" charset="-78"/>
            </a:endParaRPr>
          </a:p>
          <a:p>
            <a:pPr marL="285750" indent="-285750" algn="just" rtl="1">
              <a:lnSpc>
                <a:spcPct val="150000"/>
              </a:lnSpc>
              <a:buClr>
                <a:srgbClr val="C00000"/>
              </a:buClr>
              <a:buSzPct val="120000"/>
              <a:buFont typeface="Arial" pitchFamily="34" charset="0"/>
              <a:buChar char="•"/>
            </a:pPr>
            <a:r>
              <a:rPr lang="fa-IR" b="1" dirty="0" smtClean="0">
                <a:latin typeface="B Nazaninin"/>
                <a:cs typeface="B Nazanin" pitchFamily="2" charset="-78"/>
              </a:rPr>
              <a:t>  </a:t>
            </a:r>
            <a:r>
              <a:rPr lang="ar-SA" b="1" dirty="0">
                <a:solidFill>
                  <a:srgbClr val="C00000"/>
                </a:solidFill>
                <a:cs typeface="B Nazanin" pitchFamily="2" charset="-78"/>
              </a:rPr>
              <a:t>پیش بینی ماشین ممکن است اشتباه یا </a:t>
            </a:r>
            <a:r>
              <a:rPr lang="ar-SA" b="1" dirty="0" smtClean="0">
                <a:solidFill>
                  <a:srgbClr val="C00000"/>
                </a:solidFill>
                <a:cs typeface="B Nazanin" pitchFamily="2" charset="-78"/>
              </a:rPr>
              <a:t>نامناسب</a:t>
            </a:r>
            <a:r>
              <a:rPr lang="fa-IR" b="1" dirty="0" smtClean="0">
                <a:solidFill>
                  <a:srgbClr val="C00000"/>
                </a:solidFill>
                <a:cs typeface="B Nazanin" pitchFamily="2" charset="-78"/>
              </a:rPr>
              <a:t> </a:t>
            </a:r>
            <a:r>
              <a:rPr lang="ar-SA" b="1" dirty="0" smtClean="0">
                <a:solidFill>
                  <a:srgbClr val="C00000"/>
                </a:solidFill>
                <a:cs typeface="B Nazanin" pitchFamily="2" charset="-78"/>
              </a:rPr>
              <a:t> </a:t>
            </a:r>
            <a:r>
              <a:rPr lang="ar-SA" b="1" dirty="0">
                <a:solidFill>
                  <a:srgbClr val="C00000"/>
                </a:solidFill>
                <a:cs typeface="B Nazanin" pitchFamily="2" charset="-78"/>
              </a:rPr>
              <a:t>که با قضاوت اخلاقی </a:t>
            </a:r>
            <a:r>
              <a:rPr lang="ar-SA" b="1" dirty="0" smtClean="0">
                <a:solidFill>
                  <a:srgbClr val="C00000"/>
                </a:solidFill>
                <a:cs typeface="B Nazanin" pitchFamily="2" charset="-78"/>
              </a:rPr>
              <a:t>حرفه </a:t>
            </a:r>
            <a:r>
              <a:rPr lang="ar-SA" b="1" dirty="0">
                <a:solidFill>
                  <a:srgbClr val="C00000"/>
                </a:solidFill>
                <a:cs typeface="B Nazanin" pitchFamily="2" charset="-78"/>
              </a:rPr>
              <a:t>ای کارکنان در تضاد </a:t>
            </a:r>
            <a:r>
              <a:rPr lang="ar-SA" b="1" dirty="0" smtClean="0">
                <a:solidFill>
                  <a:srgbClr val="C00000"/>
                </a:solidFill>
                <a:cs typeface="B Nazanin" pitchFamily="2" charset="-78"/>
              </a:rPr>
              <a:t>باشد</a:t>
            </a:r>
            <a:r>
              <a:rPr lang="fa-IR" b="1" dirty="0" smtClean="0">
                <a:solidFill>
                  <a:srgbClr val="C00000"/>
                </a:solidFill>
                <a:cs typeface="B Nazanin" pitchFamily="2" charset="-78"/>
              </a:rPr>
              <a:t>.</a:t>
            </a:r>
            <a:r>
              <a:rPr lang="ar-SA" b="1" dirty="0" smtClean="0">
                <a:solidFill>
                  <a:srgbClr val="C00000"/>
                </a:solidFill>
                <a:cs typeface="B Nazanin" pitchFamily="2" charset="-78"/>
              </a:rPr>
              <a:t> </a:t>
            </a:r>
            <a:endParaRPr lang="en-US" b="1" dirty="0" smtClean="0">
              <a:solidFill>
                <a:srgbClr val="C00000"/>
              </a:solidFill>
              <a:cs typeface="B Nazanin" pitchFamily="2" charset="-78"/>
            </a:endParaRPr>
          </a:p>
          <a:p>
            <a:pPr algn="just" rtl="1">
              <a:lnSpc>
                <a:spcPct val="150000"/>
              </a:lnSpc>
              <a:buClr>
                <a:srgbClr val="C00000"/>
              </a:buClr>
              <a:buSzPct val="120000"/>
            </a:pPr>
            <a:endParaRPr lang="fa-IR" b="1" dirty="0">
              <a:solidFill>
                <a:srgbClr val="C00000"/>
              </a:solidFill>
              <a:latin typeface="B Nazaninin"/>
              <a:cs typeface="B Nazanin" pitchFamily="2" charset="-78"/>
            </a:endParaRPr>
          </a:p>
        </p:txBody>
      </p:sp>
      <p:pic>
        <p:nvPicPr>
          <p:cNvPr id="48" name="Picture 47">
            <a:extLst>
              <a:ext uri="{FF2B5EF4-FFF2-40B4-BE49-F238E27FC236}">
                <a16:creationId xmlns:a16="http://schemas.microsoft.com/office/drawing/2014/main" xmlns="" id="{F7BFEBEA-C706-43B8-812C-3B84625E8ABD}"/>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211149" y="5059954"/>
            <a:ext cx="2974701" cy="1448120"/>
          </a:xfrm>
          <a:prstGeom prst="rect">
            <a:avLst/>
          </a:prstGeom>
        </p:spPr>
      </p:pic>
    </p:spTree>
    <p:extLst>
      <p:ext uri="{BB962C8B-B14F-4D97-AF65-F5344CB8AC3E}">
        <p14:creationId xmlns:p14="http://schemas.microsoft.com/office/powerpoint/2010/main" val="1529036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repeatCount="indefinite"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5000"/>
                                        <p:tgtEl>
                                          <p:spTgt spid="2"/>
                                        </p:tgtEl>
                                      </p:cBhvr>
                                    </p:animEffect>
                                  </p:childTnLst>
                                </p:cTn>
                              </p:par>
                              <p:par>
                                <p:cTn id="8" presetID="1" presetClass="entr" presetSubtype="0" fill="hold" grpId="0" nodeType="withEffect">
                                  <p:stCondLst>
                                    <p:cond delay="0"/>
                                  </p:stCondLst>
                                  <p:iterate type="lt">
                                    <p:tmAbs val="100"/>
                                  </p:iterate>
                                  <p:childTnLst>
                                    <p:set>
                                      <p:cBhvr>
                                        <p:cTn id="9" dur="1" fill="hold">
                                          <p:stCondLst>
                                            <p:cond delay="499"/>
                                          </p:stCondLst>
                                        </p:cTn>
                                        <p:tgtEl>
                                          <p:spTgt spid="50"/>
                                        </p:tgtEl>
                                        <p:attrNameLst>
                                          <p:attrName>style.visibility</p:attrName>
                                        </p:attrNameLst>
                                      </p:cBhvr>
                                      <p:to>
                                        <p:strVal val="visible"/>
                                      </p:to>
                                    </p:set>
                                  </p:childTnLst>
                                </p:cTn>
                              </p:par>
                              <p:par>
                                <p:cTn id="10" presetID="21" presetClass="entr" presetSubtype="1" repeatCount="indefinite" fill="hold" nodeType="withEffect">
                                  <p:stCondLst>
                                    <p:cond delay="0"/>
                                  </p:stCondLst>
                                  <p:childTnLst>
                                    <p:set>
                                      <p:cBhvr>
                                        <p:cTn id="11" dur="1" fill="hold">
                                          <p:stCondLst>
                                            <p:cond delay="0"/>
                                          </p:stCondLst>
                                        </p:cTn>
                                        <p:tgtEl>
                                          <p:spTgt spid="36"/>
                                        </p:tgtEl>
                                        <p:attrNameLst>
                                          <p:attrName>style.visibility</p:attrName>
                                        </p:attrNameLst>
                                      </p:cBhvr>
                                      <p:to>
                                        <p:strVal val="visible"/>
                                      </p:to>
                                    </p:set>
                                    <p:animEffect transition="in" filter="wheel(1)">
                                      <p:cBhvr>
                                        <p:cTn id="12" dur="2000"/>
                                        <p:tgtEl>
                                          <p:spTgt spid="36"/>
                                        </p:tgtEl>
                                      </p:cBhvr>
                                    </p:animEffect>
                                  </p:childTnLst>
                                </p:cTn>
                              </p:par>
                              <p:par>
                                <p:cTn id="13" presetID="8" presetClass="emph" presetSubtype="0" repeatCount="indefinite" fill="hold" nodeType="withEffect">
                                  <p:stCondLst>
                                    <p:cond delay="0"/>
                                  </p:stCondLst>
                                  <p:childTnLst>
                                    <p:animRot by="21600000">
                                      <p:cBhvr>
                                        <p:cTn id="14" dur="2000" fill="hold"/>
                                        <p:tgtEl>
                                          <p:spTgt spid="36"/>
                                        </p:tgtEl>
                                        <p:attrNameLst>
                                          <p:attrName>r</p:attrName>
                                        </p:attrNameLst>
                                      </p:cBhvr>
                                    </p:animRot>
                                  </p:childTnLst>
                                </p:cTn>
                              </p:par>
                              <p:par>
                                <p:cTn id="15" presetID="12" presetClass="entr" presetSubtype="2" fill="hold" nodeType="withEffect">
                                  <p:stCondLst>
                                    <p:cond delay="0"/>
                                  </p:stCondLst>
                                  <p:childTnLst>
                                    <p:set>
                                      <p:cBhvr>
                                        <p:cTn id="16" dur="1" fill="hold">
                                          <p:stCondLst>
                                            <p:cond delay="0"/>
                                          </p:stCondLst>
                                        </p:cTn>
                                        <p:tgtEl>
                                          <p:spTgt spid="55"/>
                                        </p:tgtEl>
                                        <p:attrNameLst>
                                          <p:attrName>style.visibility</p:attrName>
                                        </p:attrNameLst>
                                      </p:cBhvr>
                                      <p:to>
                                        <p:strVal val="visible"/>
                                      </p:to>
                                    </p:set>
                                    <p:animEffect transition="in" filter="slide(fromRight)">
                                      <p:cBhvr>
                                        <p:cTn id="17" dur="500"/>
                                        <p:tgtEl>
                                          <p:spTgt spid="55"/>
                                        </p:tgtEl>
                                      </p:cBhvr>
                                    </p:animEffect>
                                  </p:childTnLst>
                                </p:cTn>
                              </p:par>
                              <p:par>
                                <p:cTn id="18" presetID="22" presetClass="entr" presetSubtype="2" fill="hold" nodeType="with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wipe(right)">
                                      <p:cBhvr>
                                        <p:cTn id="20" dur="1000"/>
                                        <p:tgtEl>
                                          <p:spTgt spid="3"/>
                                        </p:tgtEl>
                                      </p:cBhvr>
                                    </p:animEffect>
                                  </p:childTnLst>
                                </p:cTn>
                              </p:par>
                              <p:par>
                                <p:cTn id="21" presetID="1" presetClass="entr" presetSubtype="0" fill="hold" grpId="0" nodeType="withEffect">
                                  <p:stCondLst>
                                    <p:cond delay="0"/>
                                  </p:stCondLst>
                                  <p:iterate type="lt">
                                    <p:tmAbs val="100"/>
                                  </p:iterate>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grpId="0" nodeType="withEffect">
                                  <p:stCondLst>
                                    <p:cond delay="0"/>
                                  </p:stCondLst>
                                  <p:iterate type="lt">
                                    <p:tmAbs val="100"/>
                                  </p:iterate>
                                  <p:childTnLst>
                                    <p:set>
                                      <p:cBhvr>
                                        <p:cTn id="24" dur="1" fill="hold">
                                          <p:stCondLst>
                                            <p:cond delay="0"/>
                                          </p:stCondLst>
                                        </p:cTn>
                                        <p:tgtEl>
                                          <p:spTgt spid="83"/>
                                        </p:tgtEl>
                                        <p:attrNameLst>
                                          <p:attrName>style.visibility</p:attrName>
                                        </p:attrNameLst>
                                      </p:cBhvr>
                                      <p:to>
                                        <p:strVal val="visible"/>
                                      </p:to>
                                    </p:set>
                                  </p:childTnLst>
                                </p:cTn>
                              </p:par>
                              <p:par>
                                <p:cTn id="25" presetID="1" presetClass="entr" presetSubtype="0" fill="hold" grpId="0" nodeType="withEffect">
                                  <p:stCondLst>
                                    <p:cond delay="0"/>
                                  </p:stCondLst>
                                  <p:iterate type="lt">
                                    <p:tmAbs val="100"/>
                                  </p:iterate>
                                  <p:childTnLst>
                                    <p:set>
                                      <p:cBhvr>
                                        <p:cTn id="26" dur="1" fill="hold">
                                          <p:stCondLst>
                                            <p:cond delay="0"/>
                                          </p:stCondLst>
                                        </p:cTn>
                                        <p:tgtEl>
                                          <p:spTgt spid="8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P spid="83" grpId="0"/>
      <p:bldP spid="85" grpId="0"/>
      <p:bldP spid="14" grpId="0"/>
      <p:bldP spid="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xmlns="" id="{97F46643-5142-4EB5-9070-135C0CF272F2}"/>
              </a:ext>
            </a:extLst>
          </p:cNvPr>
          <p:cNvCxnSpPr>
            <a:cxnSpLocks/>
          </p:cNvCxnSpPr>
          <p:nvPr/>
        </p:nvCxnSpPr>
        <p:spPr>
          <a:xfrm flipH="1" flipV="1">
            <a:off x="6215270" y="771700"/>
            <a:ext cx="3831807" cy="15894"/>
          </a:xfrm>
          <a:prstGeom prst="line">
            <a:avLst/>
          </a:prstGeom>
          <a:ln w="9525" cap="flat" cmpd="sng" algn="ctr">
            <a:solidFill>
              <a:schemeClr val="accent1"/>
            </a:solidFill>
            <a:prstDash val="dash"/>
            <a:round/>
            <a:headEnd type="none" w="med" len="med"/>
            <a:tailEnd type="none" w="med" len="med"/>
          </a:ln>
          <a:effectLst>
            <a:outerShdw blurRad="50800" dist="38100" dir="8100000" algn="tr" rotWithShape="0">
              <a:prstClr val="black">
                <a:alpha val="40000"/>
              </a:prstClr>
            </a:outerShdw>
          </a:effectLst>
        </p:spPr>
        <p:style>
          <a:lnRef idx="0">
            <a:scrgbClr r="0" g="0" b="0"/>
          </a:lnRef>
          <a:fillRef idx="0">
            <a:scrgbClr r="0" g="0" b="0"/>
          </a:fillRef>
          <a:effectRef idx="0">
            <a:scrgbClr r="0" g="0" b="0"/>
          </a:effectRef>
          <a:fontRef idx="minor">
            <a:schemeClr val="tx1"/>
          </a:fontRef>
        </p:style>
      </p:cxnSp>
      <p:sp>
        <p:nvSpPr>
          <p:cNvPr id="73" name="Rounded Rectangle 40">
            <a:extLst>
              <a:ext uri="{FF2B5EF4-FFF2-40B4-BE49-F238E27FC236}">
                <a16:creationId xmlns:a16="http://schemas.microsoft.com/office/drawing/2014/main" xmlns="" id="{53C3ED81-6729-46F0-9AA7-4F847472B655}"/>
              </a:ext>
            </a:extLst>
          </p:cNvPr>
          <p:cNvSpPr/>
          <p:nvPr/>
        </p:nvSpPr>
        <p:spPr>
          <a:xfrm>
            <a:off x="9678807" y="-77670"/>
            <a:ext cx="2924010" cy="7007297"/>
          </a:xfrm>
          <a:prstGeom prst="roundRect">
            <a:avLst>
              <a:gd name="adj" fmla="val 10417"/>
            </a:avLst>
          </a:prstGeom>
          <a:solidFill>
            <a:schemeClr val="tx1">
              <a:lumMod val="10000"/>
              <a:lumOff val="90000"/>
              <a:alpha val="76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5467"/>
            <a:endParaRPr lang="en-US" sz="2667" dirty="0">
              <a:solidFill>
                <a:srgbClr val="FFFFFF"/>
              </a:solidFill>
              <a:latin typeface="IRANYekan" panose="020B0506030804020204" pitchFamily="34" charset="-78"/>
              <a:cs typeface="IRANYekan" panose="020B0506030804020204" pitchFamily="34" charset="-78"/>
            </a:endParaRPr>
          </a:p>
        </p:txBody>
      </p:sp>
      <p:pic>
        <p:nvPicPr>
          <p:cNvPr id="5" name="Picture 4">
            <a:extLst>
              <a:ext uri="{FF2B5EF4-FFF2-40B4-BE49-F238E27FC236}">
                <a16:creationId xmlns:a16="http://schemas.microsoft.com/office/drawing/2014/main" xmlns="" id="{BF1FFA4D-9147-4B20-AE03-8DEDADCAC68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9782184" y="623540"/>
            <a:ext cx="2489328" cy="625507"/>
          </a:xfrm>
          <a:prstGeom prst="rect">
            <a:avLst/>
          </a:prstGeom>
          <a:ln>
            <a:noFill/>
          </a:ln>
          <a:effectLst>
            <a:outerShdw blurRad="190500" algn="tl" rotWithShape="0">
              <a:srgbClr val="000000">
                <a:alpha val="70000"/>
              </a:srgbClr>
            </a:outerShdw>
          </a:effectLst>
        </p:spPr>
      </p:pic>
      <p:pic>
        <p:nvPicPr>
          <p:cNvPr id="7" name="Picture 6">
            <a:extLst>
              <a:ext uri="{FF2B5EF4-FFF2-40B4-BE49-F238E27FC236}">
                <a16:creationId xmlns:a16="http://schemas.microsoft.com/office/drawing/2014/main" xmlns="" id="{0E13F795-2D14-4952-B3AB-941C0D5D76E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9782184" y="1246393"/>
            <a:ext cx="2489328" cy="625507"/>
          </a:xfrm>
          <a:prstGeom prst="rect">
            <a:avLst/>
          </a:prstGeom>
          <a:ln>
            <a:noFill/>
          </a:ln>
          <a:effectLst>
            <a:outerShdw blurRad="190500" algn="tl" rotWithShape="0">
              <a:srgbClr val="000000">
                <a:alpha val="70000"/>
              </a:srgbClr>
            </a:outerShdw>
          </a:effectLst>
        </p:spPr>
      </p:pic>
      <p:pic>
        <p:nvPicPr>
          <p:cNvPr id="9" name="Picture 8">
            <a:extLst>
              <a:ext uri="{FF2B5EF4-FFF2-40B4-BE49-F238E27FC236}">
                <a16:creationId xmlns:a16="http://schemas.microsoft.com/office/drawing/2014/main" xmlns="" id="{64F25327-CE77-4FA0-8648-061AE63758E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9782184" y="1871900"/>
            <a:ext cx="2489328" cy="625507"/>
          </a:xfrm>
          <a:prstGeom prst="rect">
            <a:avLst/>
          </a:prstGeom>
          <a:ln>
            <a:noFill/>
          </a:ln>
          <a:effectLst>
            <a:outerShdw blurRad="190500" algn="tl" rotWithShape="0">
              <a:srgbClr val="000000">
                <a:alpha val="70000"/>
              </a:srgbClr>
            </a:outerShdw>
          </a:effectLst>
        </p:spPr>
      </p:pic>
      <p:pic>
        <p:nvPicPr>
          <p:cNvPr id="11" name="Picture 10">
            <a:extLst>
              <a:ext uri="{FF2B5EF4-FFF2-40B4-BE49-F238E27FC236}">
                <a16:creationId xmlns:a16="http://schemas.microsoft.com/office/drawing/2014/main" xmlns="" id="{BB494208-4C75-4180-A081-8861C30B95F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9782184" y="2494753"/>
            <a:ext cx="2489328" cy="625507"/>
          </a:xfrm>
          <a:prstGeom prst="rect">
            <a:avLst/>
          </a:prstGeom>
          <a:ln>
            <a:noFill/>
          </a:ln>
          <a:effectLst>
            <a:outerShdw blurRad="190500" algn="tl" rotWithShape="0">
              <a:srgbClr val="000000">
                <a:alpha val="70000"/>
              </a:srgbClr>
            </a:outerShdw>
          </a:effectLst>
        </p:spPr>
      </p:pic>
      <p:pic>
        <p:nvPicPr>
          <p:cNvPr id="13" name="Picture 12">
            <a:extLst>
              <a:ext uri="{FF2B5EF4-FFF2-40B4-BE49-F238E27FC236}">
                <a16:creationId xmlns:a16="http://schemas.microsoft.com/office/drawing/2014/main" xmlns="" id="{312DF5CF-EC7A-4298-89F6-D8CC4C46F3E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9782184" y="3120260"/>
            <a:ext cx="2489328" cy="625507"/>
          </a:xfrm>
          <a:prstGeom prst="rect">
            <a:avLst/>
          </a:prstGeom>
          <a:ln>
            <a:noFill/>
          </a:ln>
          <a:effectLst>
            <a:outerShdw blurRad="190500" algn="tl" rotWithShape="0">
              <a:srgbClr val="000000">
                <a:alpha val="70000"/>
              </a:srgbClr>
            </a:outerShdw>
          </a:effectLst>
        </p:spPr>
      </p:pic>
      <p:pic>
        <p:nvPicPr>
          <p:cNvPr id="15" name="Picture 14">
            <a:extLst>
              <a:ext uri="{FF2B5EF4-FFF2-40B4-BE49-F238E27FC236}">
                <a16:creationId xmlns:a16="http://schemas.microsoft.com/office/drawing/2014/main" xmlns="" id="{E7CD08CC-78B4-4688-B12A-74E741B5F58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flipH="1">
            <a:off x="9782184" y="3743113"/>
            <a:ext cx="2489328" cy="625507"/>
          </a:xfrm>
          <a:prstGeom prst="rect">
            <a:avLst/>
          </a:prstGeom>
          <a:ln>
            <a:noFill/>
          </a:ln>
          <a:effectLst>
            <a:outerShdw blurRad="190500" algn="tl" rotWithShape="0">
              <a:srgbClr val="000000">
                <a:alpha val="70000"/>
              </a:srgbClr>
            </a:outerShdw>
          </a:effectLst>
        </p:spPr>
      </p:pic>
      <p:pic>
        <p:nvPicPr>
          <p:cNvPr id="17" name="Picture 16">
            <a:extLst>
              <a:ext uri="{FF2B5EF4-FFF2-40B4-BE49-F238E27FC236}">
                <a16:creationId xmlns:a16="http://schemas.microsoft.com/office/drawing/2014/main" xmlns="" id="{C62303B2-35DB-4561-8E37-5CD6F454ADC0}"/>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flipH="1">
            <a:off x="9782184" y="4365966"/>
            <a:ext cx="2489328" cy="625507"/>
          </a:xfrm>
          <a:prstGeom prst="rect">
            <a:avLst/>
          </a:prstGeom>
          <a:ln>
            <a:noFill/>
          </a:ln>
          <a:effectLst>
            <a:outerShdw blurRad="190500" algn="tl" rotWithShape="0">
              <a:srgbClr val="000000">
                <a:alpha val="70000"/>
              </a:srgbClr>
            </a:outerShdw>
          </a:effectLst>
        </p:spPr>
      </p:pic>
      <p:grpSp>
        <p:nvGrpSpPr>
          <p:cNvPr id="36" name="Group 35">
            <a:extLst>
              <a:ext uri="{FF2B5EF4-FFF2-40B4-BE49-F238E27FC236}">
                <a16:creationId xmlns:a16="http://schemas.microsoft.com/office/drawing/2014/main" xmlns="" id="{9FCA2291-6E74-4994-9EF2-D6AFBEE5439E}"/>
              </a:ext>
            </a:extLst>
          </p:cNvPr>
          <p:cNvGrpSpPr/>
          <p:nvPr/>
        </p:nvGrpSpPr>
        <p:grpSpPr>
          <a:xfrm>
            <a:off x="10547467" y="5523646"/>
            <a:ext cx="810720" cy="809602"/>
            <a:chOff x="4787900" y="2281238"/>
            <a:chExt cx="2303463" cy="2300287"/>
          </a:xfrm>
          <a:solidFill>
            <a:schemeClr val="accent2"/>
          </a:solidFill>
          <a:scene3d>
            <a:camera prst="orthographicFront">
              <a:rot lat="0" lon="0" rev="0"/>
            </a:camera>
            <a:lightRig rig="contrasting" dir="t">
              <a:rot lat="0" lon="0" rev="7800000"/>
            </a:lightRig>
          </a:scene3d>
        </p:grpSpPr>
        <p:sp>
          <p:nvSpPr>
            <p:cNvPr id="37" name="Freeform 5">
              <a:extLst>
                <a:ext uri="{FF2B5EF4-FFF2-40B4-BE49-F238E27FC236}">
                  <a16:creationId xmlns:a16="http://schemas.microsoft.com/office/drawing/2014/main" xmlns="" id="{3C2A06CE-DF99-4CCC-9F35-D9EAB1BA7B59}"/>
                </a:ext>
              </a:extLst>
            </p:cNvPr>
            <p:cNvSpPr>
              <a:spLocks/>
            </p:cNvSpPr>
            <p:nvPr/>
          </p:nvSpPr>
          <p:spPr bwMode="auto">
            <a:xfrm>
              <a:off x="4787900" y="2640013"/>
              <a:ext cx="608013" cy="762000"/>
            </a:xfrm>
            <a:custGeom>
              <a:avLst/>
              <a:gdLst>
                <a:gd name="T0" fmla="*/ 109 w 161"/>
                <a:gd name="T1" fmla="*/ 202 h 202"/>
                <a:gd name="T2" fmla="*/ 161 w 161"/>
                <a:gd name="T3" fmla="*/ 77 h 202"/>
                <a:gd name="T4" fmla="*/ 84 w 161"/>
                <a:gd name="T5" fmla="*/ 0 h 202"/>
                <a:gd name="T6" fmla="*/ 0 w 161"/>
                <a:gd name="T7" fmla="*/ 202 h 202"/>
                <a:gd name="T8" fmla="*/ 109 w 161"/>
                <a:gd name="T9" fmla="*/ 202 h 202"/>
              </a:gdLst>
              <a:ahLst/>
              <a:cxnLst>
                <a:cxn ang="0">
                  <a:pos x="T0" y="T1"/>
                </a:cxn>
                <a:cxn ang="0">
                  <a:pos x="T2" y="T3"/>
                </a:cxn>
                <a:cxn ang="0">
                  <a:pos x="T4" y="T5"/>
                </a:cxn>
                <a:cxn ang="0">
                  <a:pos x="T6" y="T7"/>
                </a:cxn>
                <a:cxn ang="0">
                  <a:pos x="T8" y="T9"/>
                </a:cxn>
              </a:cxnLst>
              <a:rect l="0" t="0" r="r" b="b"/>
              <a:pathLst>
                <a:path w="161" h="202">
                  <a:moveTo>
                    <a:pt x="109" y="202"/>
                  </a:moveTo>
                  <a:cubicBezTo>
                    <a:pt x="111" y="154"/>
                    <a:pt x="131" y="110"/>
                    <a:pt x="161" y="77"/>
                  </a:cubicBezTo>
                  <a:cubicBezTo>
                    <a:pt x="84" y="0"/>
                    <a:pt x="84" y="0"/>
                    <a:pt x="84" y="0"/>
                  </a:cubicBezTo>
                  <a:cubicBezTo>
                    <a:pt x="34" y="53"/>
                    <a:pt x="2" y="124"/>
                    <a:pt x="0" y="202"/>
                  </a:cubicBezTo>
                  <a:lnTo>
                    <a:pt x="109" y="202"/>
                  </a:lnTo>
                  <a:close/>
                </a:path>
              </a:pathLst>
            </a:custGeom>
            <a:grpFill/>
            <a:ln>
              <a:noFill/>
            </a:ln>
            <a:effectLst/>
            <a:sp3d>
              <a:bevelT w="139700" h="139700"/>
            </a:sp3d>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prstClr val="black"/>
                </a:solidFill>
                <a:effectLst/>
                <a:uLnTx/>
                <a:uFillTx/>
                <a:latin typeface="Raleway"/>
              </a:endParaRPr>
            </a:p>
          </p:txBody>
        </p:sp>
        <p:sp>
          <p:nvSpPr>
            <p:cNvPr id="38" name="Freeform 6">
              <a:extLst>
                <a:ext uri="{FF2B5EF4-FFF2-40B4-BE49-F238E27FC236}">
                  <a16:creationId xmlns:a16="http://schemas.microsoft.com/office/drawing/2014/main" xmlns="" id="{56691DF7-E49D-4F78-8656-B81C9CDBEAB6}"/>
                </a:ext>
              </a:extLst>
            </p:cNvPr>
            <p:cNvSpPr>
              <a:spLocks/>
            </p:cNvSpPr>
            <p:nvPr/>
          </p:nvSpPr>
          <p:spPr bwMode="auto">
            <a:xfrm>
              <a:off x="5146675" y="2281238"/>
              <a:ext cx="760413" cy="603250"/>
            </a:xfrm>
            <a:custGeom>
              <a:avLst/>
              <a:gdLst>
                <a:gd name="T0" fmla="*/ 78 w 202"/>
                <a:gd name="T1" fmla="*/ 160 h 160"/>
                <a:gd name="T2" fmla="*/ 202 w 202"/>
                <a:gd name="T3" fmla="*/ 109 h 160"/>
                <a:gd name="T4" fmla="*/ 202 w 202"/>
                <a:gd name="T5" fmla="*/ 0 h 160"/>
                <a:gd name="T6" fmla="*/ 0 w 202"/>
                <a:gd name="T7" fmla="*/ 83 h 160"/>
                <a:gd name="T8" fmla="*/ 78 w 202"/>
                <a:gd name="T9" fmla="*/ 160 h 160"/>
              </a:gdLst>
              <a:ahLst/>
              <a:cxnLst>
                <a:cxn ang="0">
                  <a:pos x="T0" y="T1"/>
                </a:cxn>
                <a:cxn ang="0">
                  <a:pos x="T2" y="T3"/>
                </a:cxn>
                <a:cxn ang="0">
                  <a:pos x="T4" y="T5"/>
                </a:cxn>
                <a:cxn ang="0">
                  <a:pos x="T6" y="T7"/>
                </a:cxn>
                <a:cxn ang="0">
                  <a:pos x="T8" y="T9"/>
                </a:cxn>
              </a:cxnLst>
              <a:rect l="0" t="0" r="r" b="b"/>
              <a:pathLst>
                <a:path w="202" h="160">
                  <a:moveTo>
                    <a:pt x="78" y="160"/>
                  </a:moveTo>
                  <a:cubicBezTo>
                    <a:pt x="111" y="130"/>
                    <a:pt x="154" y="111"/>
                    <a:pt x="202" y="109"/>
                  </a:cubicBezTo>
                  <a:cubicBezTo>
                    <a:pt x="202" y="0"/>
                    <a:pt x="202" y="0"/>
                    <a:pt x="202" y="0"/>
                  </a:cubicBezTo>
                  <a:cubicBezTo>
                    <a:pt x="124" y="2"/>
                    <a:pt x="53" y="33"/>
                    <a:pt x="0" y="83"/>
                  </a:cubicBezTo>
                  <a:lnTo>
                    <a:pt x="78" y="160"/>
                  </a:lnTo>
                  <a:close/>
                </a:path>
              </a:pathLst>
            </a:custGeom>
            <a:grpFill/>
            <a:ln>
              <a:noFill/>
            </a:ln>
            <a:effectLst/>
            <a:sp3d>
              <a:bevelT w="139700" h="139700"/>
            </a:sp3d>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prstClr val="black"/>
                </a:solidFill>
                <a:effectLst/>
                <a:uLnTx/>
                <a:uFillTx/>
                <a:latin typeface="Raleway"/>
              </a:endParaRPr>
            </a:p>
          </p:txBody>
        </p:sp>
        <p:sp>
          <p:nvSpPr>
            <p:cNvPr id="39" name="Freeform 7">
              <a:extLst>
                <a:ext uri="{FF2B5EF4-FFF2-40B4-BE49-F238E27FC236}">
                  <a16:creationId xmlns:a16="http://schemas.microsoft.com/office/drawing/2014/main" xmlns="" id="{578B6EF8-12BE-4C4B-99E0-6BBF7CB6DD80}"/>
                </a:ext>
              </a:extLst>
            </p:cNvPr>
            <p:cNvSpPr>
              <a:spLocks/>
            </p:cNvSpPr>
            <p:nvPr/>
          </p:nvSpPr>
          <p:spPr bwMode="auto">
            <a:xfrm>
              <a:off x="5972175" y="2281238"/>
              <a:ext cx="760413" cy="603250"/>
            </a:xfrm>
            <a:custGeom>
              <a:avLst/>
              <a:gdLst>
                <a:gd name="T0" fmla="*/ 0 w 202"/>
                <a:gd name="T1" fmla="*/ 0 h 160"/>
                <a:gd name="T2" fmla="*/ 0 w 202"/>
                <a:gd name="T3" fmla="*/ 109 h 160"/>
                <a:gd name="T4" fmla="*/ 125 w 202"/>
                <a:gd name="T5" fmla="*/ 160 h 160"/>
                <a:gd name="T6" fmla="*/ 202 w 202"/>
                <a:gd name="T7" fmla="*/ 83 h 160"/>
                <a:gd name="T8" fmla="*/ 0 w 202"/>
                <a:gd name="T9" fmla="*/ 0 h 160"/>
              </a:gdLst>
              <a:ahLst/>
              <a:cxnLst>
                <a:cxn ang="0">
                  <a:pos x="T0" y="T1"/>
                </a:cxn>
                <a:cxn ang="0">
                  <a:pos x="T2" y="T3"/>
                </a:cxn>
                <a:cxn ang="0">
                  <a:pos x="T4" y="T5"/>
                </a:cxn>
                <a:cxn ang="0">
                  <a:pos x="T6" y="T7"/>
                </a:cxn>
                <a:cxn ang="0">
                  <a:pos x="T8" y="T9"/>
                </a:cxn>
              </a:cxnLst>
              <a:rect l="0" t="0" r="r" b="b"/>
              <a:pathLst>
                <a:path w="202" h="160">
                  <a:moveTo>
                    <a:pt x="0" y="0"/>
                  </a:moveTo>
                  <a:cubicBezTo>
                    <a:pt x="0" y="109"/>
                    <a:pt x="0" y="109"/>
                    <a:pt x="0" y="109"/>
                  </a:cubicBezTo>
                  <a:cubicBezTo>
                    <a:pt x="48" y="111"/>
                    <a:pt x="91" y="130"/>
                    <a:pt x="125" y="160"/>
                  </a:cubicBezTo>
                  <a:cubicBezTo>
                    <a:pt x="202" y="83"/>
                    <a:pt x="202" y="83"/>
                    <a:pt x="202" y="83"/>
                  </a:cubicBezTo>
                  <a:cubicBezTo>
                    <a:pt x="149" y="33"/>
                    <a:pt x="78" y="2"/>
                    <a:pt x="0" y="0"/>
                  </a:cubicBezTo>
                  <a:close/>
                </a:path>
              </a:pathLst>
            </a:custGeom>
            <a:grpFill/>
            <a:ln>
              <a:noFill/>
            </a:ln>
            <a:effectLst/>
            <a:sp3d>
              <a:bevelT w="139700" h="139700"/>
            </a:sp3d>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prstClr val="black"/>
                </a:solidFill>
                <a:effectLst/>
                <a:uLnTx/>
                <a:uFillTx/>
                <a:latin typeface="Raleway"/>
              </a:endParaRPr>
            </a:p>
          </p:txBody>
        </p:sp>
        <p:sp>
          <p:nvSpPr>
            <p:cNvPr id="40" name="Freeform 8">
              <a:extLst>
                <a:ext uri="{FF2B5EF4-FFF2-40B4-BE49-F238E27FC236}">
                  <a16:creationId xmlns:a16="http://schemas.microsoft.com/office/drawing/2014/main" xmlns="" id="{98FFF222-5BF0-4845-8F63-7644700A6B40}"/>
                </a:ext>
              </a:extLst>
            </p:cNvPr>
            <p:cNvSpPr>
              <a:spLocks/>
            </p:cNvSpPr>
            <p:nvPr/>
          </p:nvSpPr>
          <p:spPr bwMode="auto">
            <a:xfrm>
              <a:off x="4787900" y="3462338"/>
              <a:ext cx="608013" cy="760412"/>
            </a:xfrm>
            <a:custGeom>
              <a:avLst/>
              <a:gdLst>
                <a:gd name="T0" fmla="*/ 161 w 161"/>
                <a:gd name="T1" fmla="*/ 125 h 202"/>
                <a:gd name="T2" fmla="*/ 109 w 161"/>
                <a:gd name="T3" fmla="*/ 0 h 202"/>
                <a:gd name="T4" fmla="*/ 0 w 161"/>
                <a:gd name="T5" fmla="*/ 0 h 202"/>
                <a:gd name="T6" fmla="*/ 84 w 161"/>
                <a:gd name="T7" fmla="*/ 202 h 202"/>
                <a:gd name="T8" fmla="*/ 161 w 161"/>
                <a:gd name="T9" fmla="*/ 125 h 202"/>
              </a:gdLst>
              <a:ahLst/>
              <a:cxnLst>
                <a:cxn ang="0">
                  <a:pos x="T0" y="T1"/>
                </a:cxn>
                <a:cxn ang="0">
                  <a:pos x="T2" y="T3"/>
                </a:cxn>
                <a:cxn ang="0">
                  <a:pos x="T4" y="T5"/>
                </a:cxn>
                <a:cxn ang="0">
                  <a:pos x="T6" y="T7"/>
                </a:cxn>
                <a:cxn ang="0">
                  <a:pos x="T8" y="T9"/>
                </a:cxn>
              </a:cxnLst>
              <a:rect l="0" t="0" r="r" b="b"/>
              <a:pathLst>
                <a:path w="161" h="202">
                  <a:moveTo>
                    <a:pt x="161" y="125"/>
                  </a:moveTo>
                  <a:cubicBezTo>
                    <a:pt x="131" y="92"/>
                    <a:pt x="111" y="48"/>
                    <a:pt x="109" y="0"/>
                  </a:cubicBezTo>
                  <a:cubicBezTo>
                    <a:pt x="0" y="0"/>
                    <a:pt x="0" y="0"/>
                    <a:pt x="0" y="0"/>
                  </a:cubicBezTo>
                  <a:cubicBezTo>
                    <a:pt x="2" y="78"/>
                    <a:pt x="34" y="149"/>
                    <a:pt x="84" y="202"/>
                  </a:cubicBezTo>
                  <a:lnTo>
                    <a:pt x="161" y="125"/>
                  </a:lnTo>
                  <a:close/>
                </a:path>
              </a:pathLst>
            </a:custGeom>
            <a:grpFill/>
            <a:ln>
              <a:noFill/>
            </a:ln>
            <a:effectLst/>
            <a:sp3d>
              <a:bevelT w="139700" h="139700"/>
            </a:sp3d>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prstClr val="black"/>
                </a:solidFill>
                <a:effectLst/>
                <a:uLnTx/>
                <a:uFillTx/>
                <a:latin typeface="Raleway"/>
              </a:endParaRPr>
            </a:p>
          </p:txBody>
        </p:sp>
        <p:sp>
          <p:nvSpPr>
            <p:cNvPr id="41" name="Freeform 9">
              <a:extLst>
                <a:ext uri="{FF2B5EF4-FFF2-40B4-BE49-F238E27FC236}">
                  <a16:creationId xmlns:a16="http://schemas.microsoft.com/office/drawing/2014/main" xmlns="" id="{26701058-57F1-4FD9-B548-67E97DFE0883}"/>
                </a:ext>
              </a:extLst>
            </p:cNvPr>
            <p:cNvSpPr>
              <a:spLocks/>
            </p:cNvSpPr>
            <p:nvPr/>
          </p:nvSpPr>
          <p:spPr bwMode="auto">
            <a:xfrm>
              <a:off x="5146675" y="3973513"/>
              <a:ext cx="760413" cy="608012"/>
            </a:xfrm>
            <a:custGeom>
              <a:avLst/>
              <a:gdLst>
                <a:gd name="T0" fmla="*/ 202 w 202"/>
                <a:gd name="T1" fmla="*/ 52 h 161"/>
                <a:gd name="T2" fmla="*/ 78 w 202"/>
                <a:gd name="T3" fmla="*/ 0 h 161"/>
                <a:gd name="T4" fmla="*/ 0 w 202"/>
                <a:gd name="T5" fmla="*/ 78 h 161"/>
                <a:gd name="T6" fmla="*/ 202 w 202"/>
                <a:gd name="T7" fmla="*/ 161 h 161"/>
                <a:gd name="T8" fmla="*/ 202 w 202"/>
                <a:gd name="T9" fmla="*/ 52 h 161"/>
              </a:gdLst>
              <a:ahLst/>
              <a:cxnLst>
                <a:cxn ang="0">
                  <a:pos x="T0" y="T1"/>
                </a:cxn>
                <a:cxn ang="0">
                  <a:pos x="T2" y="T3"/>
                </a:cxn>
                <a:cxn ang="0">
                  <a:pos x="T4" y="T5"/>
                </a:cxn>
                <a:cxn ang="0">
                  <a:pos x="T6" y="T7"/>
                </a:cxn>
                <a:cxn ang="0">
                  <a:pos x="T8" y="T9"/>
                </a:cxn>
              </a:cxnLst>
              <a:rect l="0" t="0" r="r" b="b"/>
              <a:pathLst>
                <a:path w="202" h="161">
                  <a:moveTo>
                    <a:pt x="202" y="52"/>
                  </a:moveTo>
                  <a:cubicBezTo>
                    <a:pt x="154" y="50"/>
                    <a:pt x="111" y="31"/>
                    <a:pt x="78" y="0"/>
                  </a:cubicBezTo>
                  <a:cubicBezTo>
                    <a:pt x="0" y="78"/>
                    <a:pt x="0" y="78"/>
                    <a:pt x="0" y="78"/>
                  </a:cubicBezTo>
                  <a:cubicBezTo>
                    <a:pt x="53" y="128"/>
                    <a:pt x="124" y="159"/>
                    <a:pt x="202" y="161"/>
                  </a:cubicBezTo>
                  <a:lnTo>
                    <a:pt x="202" y="52"/>
                  </a:lnTo>
                  <a:close/>
                </a:path>
              </a:pathLst>
            </a:custGeom>
            <a:grpFill/>
            <a:ln>
              <a:noFill/>
            </a:ln>
            <a:effectLst/>
            <a:sp3d>
              <a:bevelT w="139700" h="139700"/>
            </a:sp3d>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prstClr val="black"/>
                </a:solidFill>
                <a:effectLst/>
                <a:uLnTx/>
                <a:uFillTx/>
                <a:latin typeface="Raleway"/>
              </a:endParaRPr>
            </a:p>
          </p:txBody>
        </p:sp>
        <p:sp>
          <p:nvSpPr>
            <p:cNvPr id="42" name="Freeform 10">
              <a:extLst>
                <a:ext uri="{FF2B5EF4-FFF2-40B4-BE49-F238E27FC236}">
                  <a16:creationId xmlns:a16="http://schemas.microsoft.com/office/drawing/2014/main" xmlns="" id="{C4E953FD-5C29-47C2-8C1A-594F3CB952A0}"/>
                </a:ext>
              </a:extLst>
            </p:cNvPr>
            <p:cNvSpPr>
              <a:spLocks/>
            </p:cNvSpPr>
            <p:nvPr/>
          </p:nvSpPr>
          <p:spPr bwMode="auto">
            <a:xfrm>
              <a:off x="6484938" y="3462338"/>
              <a:ext cx="606425" cy="760412"/>
            </a:xfrm>
            <a:custGeom>
              <a:avLst/>
              <a:gdLst>
                <a:gd name="T0" fmla="*/ 52 w 161"/>
                <a:gd name="T1" fmla="*/ 0 h 202"/>
                <a:gd name="T2" fmla="*/ 0 w 161"/>
                <a:gd name="T3" fmla="*/ 125 h 202"/>
                <a:gd name="T4" fmla="*/ 77 w 161"/>
                <a:gd name="T5" fmla="*/ 202 h 202"/>
                <a:gd name="T6" fmla="*/ 161 w 161"/>
                <a:gd name="T7" fmla="*/ 0 h 202"/>
                <a:gd name="T8" fmla="*/ 52 w 161"/>
                <a:gd name="T9" fmla="*/ 0 h 202"/>
              </a:gdLst>
              <a:ahLst/>
              <a:cxnLst>
                <a:cxn ang="0">
                  <a:pos x="T0" y="T1"/>
                </a:cxn>
                <a:cxn ang="0">
                  <a:pos x="T2" y="T3"/>
                </a:cxn>
                <a:cxn ang="0">
                  <a:pos x="T4" y="T5"/>
                </a:cxn>
                <a:cxn ang="0">
                  <a:pos x="T6" y="T7"/>
                </a:cxn>
                <a:cxn ang="0">
                  <a:pos x="T8" y="T9"/>
                </a:cxn>
              </a:cxnLst>
              <a:rect l="0" t="0" r="r" b="b"/>
              <a:pathLst>
                <a:path w="161" h="202">
                  <a:moveTo>
                    <a:pt x="52" y="0"/>
                  </a:moveTo>
                  <a:cubicBezTo>
                    <a:pt x="50" y="48"/>
                    <a:pt x="31" y="92"/>
                    <a:pt x="0" y="125"/>
                  </a:cubicBezTo>
                  <a:cubicBezTo>
                    <a:pt x="77" y="202"/>
                    <a:pt x="77" y="202"/>
                    <a:pt x="77" y="202"/>
                  </a:cubicBezTo>
                  <a:cubicBezTo>
                    <a:pt x="128" y="149"/>
                    <a:pt x="159" y="78"/>
                    <a:pt x="161" y="0"/>
                  </a:cubicBezTo>
                  <a:lnTo>
                    <a:pt x="52" y="0"/>
                  </a:lnTo>
                  <a:close/>
                </a:path>
              </a:pathLst>
            </a:custGeom>
            <a:grpFill/>
            <a:ln>
              <a:noFill/>
            </a:ln>
            <a:effectLst/>
            <a:sp3d>
              <a:bevelT w="139700" h="139700"/>
            </a:sp3d>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prstClr val="black"/>
                </a:solidFill>
                <a:effectLst/>
                <a:uLnTx/>
                <a:uFillTx/>
                <a:latin typeface="Raleway"/>
              </a:endParaRPr>
            </a:p>
          </p:txBody>
        </p:sp>
        <p:sp>
          <p:nvSpPr>
            <p:cNvPr id="43" name="Freeform 11">
              <a:extLst>
                <a:ext uri="{FF2B5EF4-FFF2-40B4-BE49-F238E27FC236}">
                  <a16:creationId xmlns:a16="http://schemas.microsoft.com/office/drawing/2014/main" xmlns="" id="{8339F101-200C-4981-85B2-E1C3AA72743B}"/>
                </a:ext>
              </a:extLst>
            </p:cNvPr>
            <p:cNvSpPr>
              <a:spLocks/>
            </p:cNvSpPr>
            <p:nvPr/>
          </p:nvSpPr>
          <p:spPr bwMode="auto">
            <a:xfrm>
              <a:off x="6484938" y="2640013"/>
              <a:ext cx="606425" cy="762000"/>
            </a:xfrm>
            <a:custGeom>
              <a:avLst/>
              <a:gdLst>
                <a:gd name="T0" fmla="*/ 0 w 161"/>
                <a:gd name="T1" fmla="*/ 77 h 202"/>
                <a:gd name="T2" fmla="*/ 52 w 161"/>
                <a:gd name="T3" fmla="*/ 202 h 202"/>
                <a:gd name="T4" fmla="*/ 161 w 161"/>
                <a:gd name="T5" fmla="*/ 202 h 202"/>
                <a:gd name="T6" fmla="*/ 77 w 161"/>
                <a:gd name="T7" fmla="*/ 0 h 202"/>
                <a:gd name="T8" fmla="*/ 0 w 161"/>
                <a:gd name="T9" fmla="*/ 77 h 202"/>
              </a:gdLst>
              <a:ahLst/>
              <a:cxnLst>
                <a:cxn ang="0">
                  <a:pos x="T0" y="T1"/>
                </a:cxn>
                <a:cxn ang="0">
                  <a:pos x="T2" y="T3"/>
                </a:cxn>
                <a:cxn ang="0">
                  <a:pos x="T4" y="T5"/>
                </a:cxn>
                <a:cxn ang="0">
                  <a:pos x="T6" y="T7"/>
                </a:cxn>
                <a:cxn ang="0">
                  <a:pos x="T8" y="T9"/>
                </a:cxn>
              </a:cxnLst>
              <a:rect l="0" t="0" r="r" b="b"/>
              <a:pathLst>
                <a:path w="161" h="202">
                  <a:moveTo>
                    <a:pt x="0" y="77"/>
                  </a:moveTo>
                  <a:cubicBezTo>
                    <a:pt x="31" y="110"/>
                    <a:pt x="50" y="154"/>
                    <a:pt x="52" y="202"/>
                  </a:cubicBezTo>
                  <a:cubicBezTo>
                    <a:pt x="161" y="202"/>
                    <a:pt x="161" y="202"/>
                    <a:pt x="161" y="202"/>
                  </a:cubicBezTo>
                  <a:cubicBezTo>
                    <a:pt x="159" y="124"/>
                    <a:pt x="128" y="53"/>
                    <a:pt x="77" y="0"/>
                  </a:cubicBezTo>
                  <a:lnTo>
                    <a:pt x="0" y="77"/>
                  </a:lnTo>
                  <a:close/>
                </a:path>
              </a:pathLst>
            </a:custGeom>
            <a:grpFill/>
            <a:ln>
              <a:noFill/>
            </a:ln>
            <a:effectLst/>
            <a:sp3d>
              <a:bevelT w="139700" h="139700"/>
            </a:sp3d>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prstClr val="black"/>
                </a:solidFill>
                <a:effectLst/>
                <a:uLnTx/>
                <a:uFillTx/>
                <a:latin typeface="Raleway"/>
              </a:endParaRPr>
            </a:p>
          </p:txBody>
        </p:sp>
        <p:sp>
          <p:nvSpPr>
            <p:cNvPr id="44" name="Freeform 12">
              <a:extLst>
                <a:ext uri="{FF2B5EF4-FFF2-40B4-BE49-F238E27FC236}">
                  <a16:creationId xmlns:a16="http://schemas.microsoft.com/office/drawing/2014/main" xmlns="" id="{086D0095-1758-4B5C-97B9-B21F4496B0E9}"/>
                </a:ext>
              </a:extLst>
            </p:cNvPr>
            <p:cNvSpPr>
              <a:spLocks/>
            </p:cNvSpPr>
            <p:nvPr/>
          </p:nvSpPr>
          <p:spPr bwMode="auto">
            <a:xfrm>
              <a:off x="5972175" y="3973513"/>
              <a:ext cx="760413" cy="608012"/>
            </a:xfrm>
            <a:custGeom>
              <a:avLst/>
              <a:gdLst>
                <a:gd name="T0" fmla="*/ 125 w 202"/>
                <a:gd name="T1" fmla="*/ 0 h 161"/>
                <a:gd name="T2" fmla="*/ 0 w 202"/>
                <a:gd name="T3" fmla="*/ 52 h 161"/>
                <a:gd name="T4" fmla="*/ 0 w 202"/>
                <a:gd name="T5" fmla="*/ 161 h 161"/>
                <a:gd name="T6" fmla="*/ 202 w 202"/>
                <a:gd name="T7" fmla="*/ 78 h 161"/>
                <a:gd name="T8" fmla="*/ 125 w 202"/>
                <a:gd name="T9" fmla="*/ 0 h 161"/>
              </a:gdLst>
              <a:ahLst/>
              <a:cxnLst>
                <a:cxn ang="0">
                  <a:pos x="T0" y="T1"/>
                </a:cxn>
                <a:cxn ang="0">
                  <a:pos x="T2" y="T3"/>
                </a:cxn>
                <a:cxn ang="0">
                  <a:pos x="T4" y="T5"/>
                </a:cxn>
                <a:cxn ang="0">
                  <a:pos x="T6" y="T7"/>
                </a:cxn>
                <a:cxn ang="0">
                  <a:pos x="T8" y="T9"/>
                </a:cxn>
              </a:cxnLst>
              <a:rect l="0" t="0" r="r" b="b"/>
              <a:pathLst>
                <a:path w="202" h="161">
                  <a:moveTo>
                    <a:pt x="125" y="0"/>
                  </a:moveTo>
                  <a:cubicBezTo>
                    <a:pt x="91" y="31"/>
                    <a:pt x="48" y="50"/>
                    <a:pt x="0" y="52"/>
                  </a:cubicBezTo>
                  <a:cubicBezTo>
                    <a:pt x="0" y="161"/>
                    <a:pt x="0" y="161"/>
                    <a:pt x="0" y="161"/>
                  </a:cubicBezTo>
                  <a:cubicBezTo>
                    <a:pt x="78" y="159"/>
                    <a:pt x="149" y="128"/>
                    <a:pt x="202" y="78"/>
                  </a:cubicBezTo>
                  <a:lnTo>
                    <a:pt x="125" y="0"/>
                  </a:lnTo>
                  <a:close/>
                </a:path>
              </a:pathLst>
            </a:custGeom>
            <a:grpFill/>
            <a:ln>
              <a:noFill/>
            </a:ln>
            <a:effectLst/>
            <a:sp3d>
              <a:bevelT w="139700" h="139700"/>
            </a:sp3d>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prstClr val="black"/>
                </a:solidFill>
                <a:effectLst/>
                <a:uLnTx/>
                <a:uFillTx/>
                <a:latin typeface="Raleway"/>
              </a:endParaRPr>
            </a:p>
          </p:txBody>
        </p:sp>
      </p:grpSp>
      <p:sp>
        <p:nvSpPr>
          <p:cNvPr id="49" name="TextBox 48">
            <a:extLst>
              <a:ext uri="{FF2B5EF4-FFF2-40B4-BE49-F238E27FC236}">
                <a16:creationId xmlns:a16="http://schemas.microsoft.com/office/drawing/2014/main" xmlns="" id="{7D07A931-CFED-4E5B-954D-67E691C9AFE4}"/>
              </a:ext>
            </a:extLst>
          </p:cNvPr>
          <p:cNvSpPr txBox="1"/>
          <p:nvPr/>
        </p:nvSpPr>
        <p:spPr>
          <a:xfrm>
            <a:off x="10678775" y="5723226"/>
            <a:ext cx="569626" cy="461665"/>
          </a:xfrm>
          <a:prstGeom prst="rect">
            <a:avLst/>
          </a:prstGeom>
          <a:noFill/>
        </p:spPr>
        <p:txBody>
          <a:bodyPr wrap="square" rtlCol="1">
            <a:spAutoFit/>
          </a:bodyPr>
          <a:lstStyle/>
          <a:p>
            <a:pPr algn="ctr" rtl="1"/>
            <a:r>
              <a:rPr lang="fa-IR" sz="2400" dirty="0">
                <a:latin typeface="Shabnam" panose="020B0603030804020204" pitchFamily="34" charset="-78"/>
                <a:cs typeface="Shabnam" panose="020B0603030804020204" pitchFamily="34" charset="-78"/>
              </a:rPr>
              <a:t>4</a:t>
            </a:r>
          </a:p>
        </p:txBody>
      </p:sp>
      <p:sp>
        <p:nvSpPr>
          <p:cNvPr id="50" name="TextBox 49">
            <a:extLst>
              <a:ext uri="{FF2B5EF4-FFF2-40B4-BE49-F238E27FC236}">
                <a16:creationId xmlns:a16="http://schemas.microsoft.com/office/drawing/2014/main" xmlns="" id="{0C33BFE7-9525-4600-9E7E-4111DBE7DC87}"/>
              </a:ext>
            </a:extLst>
          </p:cNvPr>
          <p:cNvSpPr txBox="1"/>
          <p:nvPr/>
        </p:nvSpPr>
        <p:spPr>
          <a:xfrm>
            <a:off x="10199726" y="787105"/>
            <a:ext cx="1454407" cy="369332"/>
          </a:xfrm>
          <a:prstGeom prst="rect">
            <a:avLst/>
          </a:prstGeom>
          <a:noFill/>
        </p:spPr>
        <p:txBody>
          <a:bodyPr wrap="square" rtlCol="1">
            <a:spAutoFit/>
          </a:bodyPr>
          <a:lstStyle/>
          <a:p>
            <a:pPr algn="r" rtl="1"/>
            <a:r>
              <a:rPr lang="fa-IR" dirty="0">
                <a:solidFill>
                  <a:schemeClr val="bg1"/>
                </a:solidFill>
                <a:latin typeface="Shabnam" panose="020B0603030804020204" pitchFamily="34" charset="-78"/>
                <a:cs typeface="Shabnam" panose="020B0603030804020204" pitchFamily="34" charset="-78"/>
              </a:rPr>
              <a:t>سرفصـــل‌ها</a:t>
            </a:r>
          </a:p>
        </p:txBody>
      </p:sp>
      <p:pic>
        <p:nvPicPr>
          <p:cNvPr id="54" name="Picture 53">
            <a:extLst>
              <a:ext uri="{FF2B5EF4-FFF2-40B4-BE49-F238E27FC236}">
                <a16:creationId xmlns:a16="http://schemas.microsoft.com/office/drawing/2014/main" xmlns="" id="{129F8331-3C4F-41BB-83DE-0B13D4865AD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193921" y="6445939"/>
            <a:ext cx="390545" cy="425472"/>
          </a:xfrm>
          <a:prstGeom prst="rect">
            <a:avLst/>
          </a:prstGeom>
          <a:ln>
            <a:noFill/>
          </a:ln>
          <a:effectLst>
            <a:outerShdw blurRad="190500" algn="tl" rotWithShape="0">
              <a:srgbClr val="000000">
                <a:alpha val="70000"/>
              </a:srgbClr>
            </a:outerShdw>
          </a:effectLst>
        </p:spPr>
      </p:pic>
      <p:pic>
        <p:nvPicPr>
          <p:cNvPr id="56" name="Picture 55">
            <a:extLst>
              <a:ext uri="{FF2B5EF4-FFF2-40B4-BE49-F238E27FC236}">
                <a16:creationId xmlns:a16="http://schemas.microsoft.com/office/drawing/2014/main" xmlns="" id="{DC64A9BA-C545-44D9-9106-8C903DABD1E5}"/>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3057" y="6449687"/>
            <a:ext cx="390545" cy="425472"/>
          </a:xfrm>
          <a:prstGeom prst="rect">
            <a:avLst/>
          </a:prstGeom>
          <a:ln>
            <a:noFill/>
          </a:ln>
          <a:effectLst>
            <a:outerShdw blurRad="190500" algn="tl" rotWithShape="0">
              <a:srgbClr val="000000">
                <a:alpha val="70000"/>
              </a:srgbClr>
            </a:outerShdw>
          </a:effectLst>
        </p:spPr>
      </p:pic>
      <p:pic>
        <p:nvPicPr>
          <p:cNvPr id="52" name="Picture 51">
            <a:extLst>
              <a:ext uri="{FF2B5EF4-FFF2-40B4-BE49-F238E27FC236}">
                <a16:creationId xmlns:a16="http://schemas.microsoft.com/office/drawing/2014/main" xmlns="" id="{901589AC-6FF4-4762-BC2D-96236FF6A9AE}"/>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42888" y="6344227"/>
            <a:ext cx="9165431" cy="425472"/>
          </a:xfrm>
          <a:prstGeom prst="rect">
            <a:avLst/>
          </a:prstGeom>
          <a:ln>
            <a:noFill/>
          </a:ln>
          <a:effectLst>
            <a:outerShdw blurRad="190500" algn="tl" rotWithShape="0">
              <a:srgbClr val="000000">
                <a:alpha val="70000"/>
              </a:srgbClr>
            </a:outerShdw>
          </a:effectLst>
        </p:spPr>
      </p:pic>
      <p:sp>
        <p:nvSpPr>
          <p:cNvPr id="57" name="TextBox 56">
            <a:extLst>
              <a:ext uri="{FF2B5EF4-FFF2-40B4-BE49-F238E27FC236}">
                <a16:creationId xmlns:a16="http://schemas.microsoft.com/office/drawing/2014/main" xmlns="" id="{FF9C7B08-DB95-454D-9E72-0918E1C1F699}"/>
              </a:ext>
            </a:extLst>
          </p:cNvPr>
          <p:cNvSpPr txBox="1"/>
          <p:nvPr/>
        </p:nvSpPr>
        <p:spPr>
          <a:xfrm>
            <a:off x="10110879" y="1419591"/>
            <a:ext cx="1543254" cy="369332"/>
          </a:xfrm>
          <a:prstGeom prst="rect">
            <a:avLst/>
          </a:prstGeom>
          <a:noFill/>
        </p:spPr>
        <p:txBody>
          <a:bodyPr wrap="square" rtlCol="1">
            <a:spAutoFit/>
          </a:bodyPr>
          <a:lstStyle/>
          <a:p>
            <a:pPr algn="r" rtl="1"/>
            <a:r>
              <a:rPr lang="fa-IR" dirty="0">
                <a:solidFill>
                  <a:schemeClr val="bg1"/>
                </a:solidFill>
                <a:latin typeface="Shabnam" panose="020B0603030804020204" pitchFamily="34" charset="-78"/>
                <a:cs typeface="Shabnam" panose="020B0603030804020204" pitchFamily="34" charset="-78"/>
              </a:rPr>
              <a:t>کلیــــات</a:t>
            </a:r>
          </a:p>
        </p:txBody>
      </p:sp>
      <p:sp>
        <p:nvSpPr>
          <p:cNvPr id="58" name="TextBox 57">
            <a:extLst>
              <a:ext uri="{FF2B5EF4-FFF2-40B4-BE49-F238E27FC236}">
                <a16:creationId xmlns:a16="http://schemas.microsoft.com/office/drawing/2014/main" xmlns="" id="{2BB1FBCD-6F36-41C4-B72F-C909595BBAD5}"/>
              </a:ext>
            </a:extLst>
          </p:cNvPr>
          <p:cNvSpPr txBox="1"/>
          <p:nvPr/>
        </p:nvSpPr>
        <p:spPr>
          <a:xfrm>
            <a:off x="9857134" y="2030624"/>
            <a:ext cx="1796999" cy="369332"/>
          </a:xfrm>
          <a:prstGeom prst="rect">
            <a:avLst/>
          </a:prstGeom>
          <a:noFill/>
        </p:spPr>
        <p:txBody>
          <a:bodyPr wrap="square" rtlCol="1">
            <a:spAutoFit/>
          </a:bodyPr>
          <a:lstStyle/>
          <a:p>
            <a:pPr algn="r" rtl="1"/>
            <a:r>
              <a:rPr lang="fa-IR" dirty="0">
                <a:solidFill>
                  <a:schemeClr val="bg1"/>
                </a:solidFill>
                <a:latin typeface="Shabnam" panose="020B0603030804020204" pitchFamily="34" charset="-78"/>
                <a:cs typeface="Shabnam" panose="020B0603030804020204" pitchFamily="34" charset="-78"/>
              </a:rPr>
              <a:t>پیشینه تحقیق</a:t>
            </a:r>
          </a:p>
        </p:txBody>
      </p:sp>
      <p:sp>
        <p:nvSpPr>
          <p:cNvPr id="59" name="TextBox 58">
            <a:extLst>
              <a:ext uri="{FF2B5EF4-FFF2-40B4-BE49-F238E27FC236}">
                <a16:creationId xmlns:a16="http://schemas.microsoft.com/office/drawing/2014/main" xmlns="" id="{EA941DFC-E764-4291-A85C-951F86163EE9}"/>
              </a:ext>
            </a:extLst>
          </p:cNvPr>
          <p:cNvSpPr txBox="1"/>
          <p:nvPr/>
        </p:nvSpPr>
        <p:spPr>
          <a:xfrm>
            <a:off x="9857134" y="2630992"/>
            <a:ext cx="1796999" cy="369332"/>
          </a:xfrm>
          <a:prstGeom prst="rect">
            <a:avLst/>
          </a:prstGeom>
          <a:noFill/>
        </p:spPr>
        <p:txBody>
          <a:bodyPr wrap="square" rtlCol="1">
            <a:spAutoFit/>
          </a:bodyPr>
          <a:lstStyle/>
          <a:p>
            <a:pPr algn="just" rtl="1"/>
            <a:r>
              <a:rPr lang="fa-IR" dirty="0">
                <a:solidFill>
                  <a:schemeClr val="bg1"/>
                </a:solidFill>
                <a:latin typeface="Shabnam" panose="020B0603030804020204" pitchFamily="34" charset="-78"/>
                <a:cs typeface="Shabnam" panose="020B0603030804020204" pitchFamily="34" charset="-78"/>
              </a:rPr>
              <a:t>روش تحقیق</a:t>
            </a:r>
          </a:p>
        </p:txBody>
      </p:sp>
      <p:sp>
        <p:nvSpPr>
          <p:cNvPr id="60" name="TextBox 59">
            <a:extLst>
              <a:ext uri="{FF2B5EF4-FFF2-40B4-BE49-F238E27FC236}">
                <a16:creationId xmlns:a16="http://schemas.microsoft.com/office/drawing/2014/main" xmlns="" id="{B5EB82EF-E961-4AFF-8269-602870893310}"/>
              </a:ext>
            </a:extLst>
          </p:cNvPr>
          <p:cNvSpPr txBox="1"/>
          <p:nvPr/>
        </p:nvSpPr>
        <p:spPr>
          <a:xfrm>
            <a:off x="9929308" y="3278743"/>
            <a:ext cx="1724825" cy="369332"/>
          </a:xfrm>
          <a:prstGeom prst="rect">
            <a:avLst/>
          </a:prstGeom>
          <a:noFill/>
        </p:spPr>
        <p:txBody>
          <a:bodyPr wrap="square" rtlCol="1">
            <a:spAutoFit/>
          </a:bodyPr>
          <a:lstStyle/>
          <a:p>
            <a:pPr algn="r" rtl="1"/>
            <a:r>
              <a:rPr lang="fa-IR" dirty="0">
                <a:solidFill>
                  <a:schemeClr val="bg1"/>
                </a:solidFill>
                <a:latin typeface="Shabnam" panose="020B0603030804020204" pitchFamily="34" charset="-78"/>
                <a:cs typeface="Shabnam" panose="020B0603030804020204" pitchFamily="34" charset="-78"/>
              </a:rPr>
              <a:t>تجزیه و تحلیل</a:t>
            </a:r>
          </a:p>
        </p:txBody>
      </p:sp>
      <p:sp>
        <p:nvSpPr>
          <p:cNvPr id="61" name="TextBox 60">
            <a:extLst>
              <a:ext uri="{FF2B5EF4-FFF2-40B4-BE49-F238E27FC236}">
                <a16:creationId xmlns:a16="http://schemas.microsoft.com/office/drawing/2014/main" xmlns="" id="{787F05C4-40B4-4FB6-BD93-6B291E24770E}"/>
              </a:ext>
            </a:extLst>
          </p:cNvPr>
          <p:cNvSpPr txBox="1"/>
          <p:nvPr/>
        </p:nvSpPr>
        <p:spPr>
          <a:xfrm>
            <a:off x="9857134" y="3910689"/>
            <a:ext cx="1804058" cy="369332"/>
          </a:xfrm>
          <a:prstGeom prst="rect">
            <a:avLst/>
          </a:prstGeom>
          <a:noFill/>
        </p:spPr>
        <p:txBody>
          <a:bodyPr wrap="square" rtlCol="1">
            <a:spAutoFit/>
          </a:bodyPr>
          <a:lstStyle/>
          <a:p>
            <a:pPr algn="r" rtl="1"/>
            <a:r>
              <a:rPr lang="fa-IR" dirty="0">
                <a:solidFill>
                  <a:schemeClr val="bg1"/>
                </a:solidFill>
                <a:latin typeface="Shabnam" panose="020B0603030804020204" pitchFamily="34" charset="-78"/>
                <a:cs typeface="Shabnam" panose="020B0603030804020204" pitchFamily="34" charset="-78"/>
              </a:rPr>
              <a:t>نتیجه گیری</a:t>
            </a:r>
          </a:p>
        </p:txBody>
      </p:sp>
      <p:sp>
        <p:nvSpPr>
          <p:cNvPr id="62" name="TextBox 61">
            <a:extLst>
              <a:ext uri="{FF2B5EF4-FFF2-40B4-BE49-F238E27FC236}">
                <a16:creationId xmlns:a16="http://schemas.microsoft.com/office/drawing/2014/main" xmlns="" id="{652DAC5F-3D91-4A30-98B6-2F48D98290D8}"/>
              </a:ext>
            </a:extLst>
          </p:cNvPr>
          <p:cNvSpPr txBox="1"/>
          <p:nvPr/>
        </p:nvSpPr>
        <p:spPr>
          <a:xfrm>
            <a:off x="9857134" y="4539466"/>
            <a:ext cx="1796999" cy="369332"/>
          </a:xfrm>
          <a:prstGeom prst="rect">
            <a:avLst/>
          </a:prstGeom>
          <a:noFill/>
        </p:spPr>
        <p:txBody>
          <a:bodyPr wrap="square" rtlCol="1">
            <a:spAutoFit/>
          </a:bodyPr>
          <a:lstStyle/>
          <a:p>
            <a:pPr algn="r" rtl="1"/>
            <a:r>
              <a:rPr lang="fa-IR" dirty="0">
                <a:solidFill>
                  <a:schemeClr val="bg1"/>
                </a:solidFill>
                <a:latin typeface="Shabnam" panose="020B0603030804020204" pitchFamily="34" charset="-78"/>
                <a:cs typeface="Shabnam" panose="020B0603030804020204" pitchFamily="34" charset="-78"/>
              </a:rPr>
              <a:t>پیشنهادات</a:t>
            </a:r>
          </a:p>
        </p:txBody>
      </p:sp>
      <p:pic>
        <p:nvPicPr>
          <p:cNvPr id="68" name="Picture 67">
            <a:extLst>
              <a:ext uri="{FF2B5EF4-FFF2-40B4-BE49-F238E27FC236}">
                <a16:creationId xmlns:a16="http://schemas.microsoft.com/office/drawing/2014/main" xmlns="" id="{37C09D06-66F7-4A47-81E6-A10C501D1CC2}"/>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1758861" y="763564"/>
            <a:ext cx="360000" cy="360000"/>
          </a:xfrm>
          <a:prstGeom prst="rect">
            <a:avLst/>
          </a:prstGeom>
        </p:spPr>
      </p:pic>
      <p:pic>
        <p:nvPicPr>
          <p:cNvPr id="70" name="Picture 69">
            <a:extLst>
              <a:ext uri="{FF2B5EF4-FFF2-40B4-BE49-F238E27FC236}">
                <a16:creationId xmlns:a16="http://schemas.microsoft.com/office/drawing/2014/main" xmlns="" id="{99EAEDD8-4D8E-4C96-9B8A-740F938304A2}"/>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1781182" y="1390515"/>
            <a:ext cx="324000" cy="324000"/>
          </a:xfrm>
          <a:prstGeom prst="rect">
            <a:avLst/>
          </a:prstGeom>
        </p:spPr>
      </p:pic>
      <p:pic>
        <p:nvPicPr>
          <p:cNvPr id="72" name="Picture 71">
            <a:extLst>
              <a:ext uri="{FF2B5EF4-FFF2-40B4-BE49-F238E27FC236}">
                <a16:creationId xmlns:a16="http://schemas.microsoft.com/office/drawing/2014/main" xmlns="" id="{4804987D-0412-46A9-BE64-51E1A9923918}"/>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1737678" y="1982515"/>
            <a:ext cx="396000" cy="396000"/>
          </a:xfrm>
          <a:prstGeom prst="rect">
            <a:avLst/>
          </a:prstGeom>
        </p:spPr>
      </p:pic>
      <p:pic>
        <p:nvPicPr>
          <p:cNvPr id="74" name="Picture 73">
            <a:extLst>
              <a:ext uri="{FF2B5EF4-FFF2-40B4-BE49-F238E27FC236}">
                <a16:creationId xmlns:a16="http://schemas.microsoft.com/office/drawing/2014/main" xmlns="" id="{9AD2D3E9-1FAC-442A-8FA2-A4CC86BD657B}"/>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11767930" y="2618429"/>
            <a:ext cx="360000" cy="360000"/>
          </a:xfrm>
          <a:prstGeom prst="rect">
            <a:avLst/>
          </a:prstGeom>
        </p:spPr>
      </p:pic>
      <p:pic>
        <p:nvPicPr>
          <p:cNvPr id="76" name="Picture 75">
            <a:extLst>
              <a:ext uri="{FF2B5EF4-FFF2-40B4-BE49-F238E27FC236}">
                <a16:creationId xmlns:a16="http://schemas.microsoft.com/office/drawing/2014/main" xmlns="" id="{34F1E489-46A1-48EE-802A-701AC812F93C}"/>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11728174" y="3203890"/>
            <a:ext cx="432000" cy="432000"/>
          </a:xfrm>
          <a:prstGeom prst="rect">
            <a:avLst/>
          </a:prstGeom>
        </p:spPr>
      </p:pic>
      <p:pic>
        <p:nvPicPr>
          <p:cNvPr id="78" name="Picture 77">
            <a:extLst>
              <a:ext uri="{FF2B5EF4-FFF2-40B4-BE49-F238E27FC236}">
                <a16:creationId xmlns:a16="http://schemas.microsoft.com/office/drawing/2014/main" xmlns="" id="{1431EC22-BB69-4A3A-BAA7-112B04520CF8}"/>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11720120" y="3847378"/>
            <a:ext cx="432000" cy="432000"/>
          </a:xfrm>
          <a:prstGeom prst="rect">
            <a:avLst/>
          </a:prstGeom>
        </p:spPr>
      </p:pic>
      <p:pic>
        <p:nvPicPr>
          <p:cNvPr id="80" name="Picture 79">
            <a:extLst>
              <a:ext uri="{FF2B5EF4-FFF2-40B4-BE49-F238E27FC236}">
                <a16:creationId xmlns:a16="http://schemas.microsoft.com/office/drawing/2014/main" xmlns="" id="{B09C53B8-57BB-4F22-A0A4-D83530C2F3EF}"/>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11713365" y="4463546"/>
            <a:ext cx="432000" cy="432000"/>
          </a:xfrm>
          <a:prstGeom prst="rect">
            <a:avLst/>
          </a:prstGeom>
        </p:spPr>
      </p:pic>
      <p:sp>
        <p:nvSpPr>
          <p:cNvPr id="83" name="TextBox 82">
            <a:extLst>
              <a:ext uri="{FF2B5EF4-FFF2-40B4-BE49-F238E27FC236}">
                <a16:creationId xmlns:a16="http://schemas.microsoft.com/office/drawing/2014/main" xmlns="" id="{20C28120-B82F-4647-8414-C9632A27ECC3}"/>
              </a:ext>
            </a:extLst>
          </p:cNvPr>
          <p:cNvSpPr txBox="1"/>
          <p:nvPr/>
        </p:nvSpPr>
        <p:spPr>
          <a:xfrm>
            <a:off x="5628651" y="6439594"/>
            <a:ext cx="3379529" cy="338554"/>
          </a:xfrm>
          <a:prstGeom prst="rect">
            <a:avLst/>
          </a:prstGeom>
          <a:noFill/>
        </p:spPr>
        <p:txBody>
          <a:bodyPr wrap="square" rtlCol="1">
            <a:spAutoFit/>
          </a:bodyPr>
          <a:lstStyle/>
          <a:p>
            <a:pPr algn="r" rtl="1"/>
            <a:r>
              <a:rPr lang="fa-IR" sz="1600" dirty="0">
                <a:solidFill>
                  <a:schemeClr val="bg1"/>
                </a:solidFill>
                <a:effectLst>
                  <a:outerShdw blurRad="38100" dist="38100" dir="2700000" algn="tl">
                    <a:srgbClr val="000000">
                      <a:alpha val="43137"/>
                    </a:srgbClr>
                  </a:outerShdw>
                </a:effectLst>
                <a:latin typeface="Shabnam" panose="020B0603030804020204" pitchFamily="34" charset="-78"/>
                <a:cs typeface="Shabnam" panose="020B0603030804020204" pitchFamily="34" charset="-78"/>
              </a:rPr>
              <a:t>دانشجو: </a:t>
            </a:r>
            <a:r>
              <a:rPr lang="fa-IR" sz="1600" b="1" dirty="0">
                <a:solidFill>
                  <a:srgbClr val="AB176C"/>
                </a:solidFill>
                <a:latin typeface="Shabnam" panose="020B0603030804020204" pitchFamily="34" charset="-78"/>
                <a:cs typeface="B Nazanin" pitchFamily="2" charset="-78"/>
              </a:rPr>
              <a:t>حمید باصولی </a:t>
            </a:r>
            <a:endParaRPr lang="fa-IR" sz="1600" dirty="0">
              <a:solidFill>
                <a:schemeClr val="bg1"/>
              </a:solidFill>
              <a:latin typeface="Shabnam" panose="020B0603030804020204" pitchFamily="34" charset="-78"/>
              <a:cs typeface="Shabnam" panose="020B0603030804020204" pitchFamily="34" charset="-78"/>
            </a:endParaRPr>
          </a:p>
        </p:txBody>
      </p:sp>
      <p:sp>
        <p:nvSpPr>
          <p:cNvPr id="85" name="TextBox 84">
            <a:extLst>
              <a:ext uri="{FF2B5EF4-FFF2-40B4-BE49-F238E27FC236}">
                <a16:creationId xmlns:a16="http://schemas.microsoft.com/office/drawing/2014/main" xmlns="" id="{0CA4C4E3-591D-49E6-9947-85C5CBA27B42}"/>
              </a:ext>
            </a:extLst>
          </p:cNvPr>
          <p:cNvSpPr txBox="1"/>
          <p:nvPr/>
        </p:nvSpPr>
        <p:spPr>
          <a:xfrm>
            <a:off x="463603" y="6416151"/>
            <a:ext cx="3684328" cy="338554"/>
          </a:xfrm>
          <a:prstGeom prst="rect">
            <a:avLst/>
          </a:prstGeom>
          <a:noFill/>
        </p:spPr>
        <p:txBody>
          <a:bodyPr wrap="square" rtlCol="1">
            <a:spAutoFit/>
          </a:bodyPr>
          <a:lstStyle/>
          <a:p>
            <a:pPr algn="r" rtl="1"/>
            <a:r>
              <a:rPr lang="fa-IR" sz="1600" dirty="0">
                <a:solidFill>
                  <a:schemeClr val="bg1"/>
                </a:solidFill>
                <a:effectLst>
                  <a:outerShdw blurRad="38100" dist="38100" dir="2700000" algn="tl">
                    <a:srgbClr val="000000">
                      <a:alpha val="43137"/>
                    </a:srgbClr>
                  </a:outerShdw>
                </a:effectLst>
                <a:latin typeface="Shabnam" panose="020B0603030804020204" pitchFamily="34" charset="-78"/>
                <a:cs typeface="Shabnam" panose="020B0603030804020204" pitchFamily="34" charset="-78"/>
              </a:rPr>
              <a:t>استاد راهنما</a:t>
            </a:r>
            <a:r>
              <a:rPr lang="fa-IR" sz="1600" dirty="0" smtClean="0">
                <a:solidFill>
                  <a:schemeClr val="bg1"/>
                </a:solidFill>
                <a:effectLst>
                  <a:outerShdw blurRad="38100" dist="38100" dir="2700000" algn="tl">
                    <a:srgbClr val="000000">
                      <a:alpha val="43137"/>
                    </a:srgbClr>
                  </a:outerShdw>
                </a:effectLst>
                <a:latin typeface="Shabnam" panose="020B0603030804020204" pitchFamily="34" charset="-78"/>
                <a:cs typeface="Shabnam" panose="020B0603030804020204" pitchFamily="34" charset="-78"/>
              </a:rPr>
              <a:t>:</a:t>
            </a:r>
            <a:r>
              <a:rPr lang="fa-IR" sz="1600" b="1" dirty="0">
                <a:solidFill>
                  <a:srgbClr val="7030A0"/>
                </a:solidFill>
                <a:cs typeface="B Nazanin" pitchFamily="2" charset="-78"/>
              </a:rPr>
              <a:t> </a:t>
            </a:r>
            <a:r>
              <a:rPr lang="fa-IR" sz="1600" b="1" dirty="0" smtClean="0">
                <a:solidFill>
                  <a:srgbClr val="7030A0"/>
                </a:solidFill>
                <a:cs typeface="B Nazanin" pitchFamily="2" charset="-78"/>
              </a:rPr>
              <a:t>دکتر </a:t>
            </a:r>
            <a:r>
              <a:rPr lang="fa-IR" sz="1600" b="1" dirty="0">
                <a:solidFill>
                  <a:srgbClr val="7030A0"/>
                </a:solidFill>
                <a:cs typeface="B Nazanin" pitchFamily="2" charset="-78"/>
              </a:rPr>
              <a:t>مهدی تنها زیارتی </a:t>
            </a:r>
            <a:endParaRPr lang="fa-IR" sz="1600" dirty="0">
              <a:solidFill>
                <a:schemeClr val="bg1"/>
              </a:solidFill>
              <a:latin typeface="Shabnam" panose="020B0603030804020204" pitchFamily="34" charset="-78"/>
              <a:cs typeface="Shabnam" panose="020B0603030804020204" pitchFamily="34" charset="-78"/>
            </a:endParaRPr>
          </a:p>
        </p:txBody>
      </p:sp>
      <p:sp>
        <p:nvSpPr>
          <p:cNvPr id="86" name="TextBox 85">
            <a:extLst>
              <a:ext uri="{FF2B5EF4-FFF2-40B4-BE49-F238E27FC236}">
                <a16:creationId xmlns:a16="http://schemas.microsoft.com/office/drawing/2014/main" xmlns="" id="{AA5BE37A-B8E8-4EA2-B7D7-3929A7C5AC57}"/>
              </a:ext>
            </a:extLst>
          </p:cNvPr>
          <p:cNvSpPr txBox="1"/>
          <p:nvPr/>
        </p:nvSpPr>
        <p:spPr>
          <a:xfrm>
            <a:off x="10505931" y="6361388"/>
            <a:ext cx="940906" cy="369332"/>
          </a:xfrm>
          <a:prstGeom prst="rect">
            <a:avLst/>
          </a:prstGeom>
          <a:noFill/>
        </p:spPr>
        <p:txBody>
          <a:bodyPr wrap="square" rtlCol="1">
            <a:spAutoFit/>
          </a:bodyPr>
          <a:lstStyle/>
          <a:p>
            <a:pPr algn="ctr" rtl="1"/>
            <a:r>
              <a:rPr lang="fa-IR" b="1" dirty="0">
                <a:latin typeface="Shabnam" panose="020B0603030804020204" pitchFamily="34" charset="-78"/>
                <a:cs typeface="Shabnam" panose="020B0603030804020204" pitchFamily="34" charset="-78"/>
              </a:rPr>
              <a:t>صفحه</a:t>
            </a:r>
          </a:p>
        </p:txBody>
      </p:sp>
      <p:grpSp>
        <p:nvGrpSpPr>
          <p:cNvPr id="55" name="Group 10">
            <a:extLst>
              <a:ext uri="{FF2B5EF4-FFF2-40B4-BE49-F238E27FC236}">
                <a16:creationId xmlns:a16="http://schemas.microsoft.com/office/drawing/2014/main" xmlns="" id="{CFAF121D-84C7-4D86-ADD0-C5FB39834E26}"/>
              </a:ext>
            </a:extLst>
          </p:cNvPr>
          <p:cNvGrpSpPr/>
          <p:nvPr/>
        </p:nvGrpSpPr>
        <p:grpSpPr>
          <a:xfrm rot="10800000">
            <a:off x="9196819" y="93076"/>
            <a:ext cx="406024" cy="590699"/>
            <a:chOff x="2209800" y="2190750"/>
            <a:chExt cx="1600200" cy="1295400"/>
          </a:xfrm>
        </p:grpSpPr>
        <p:sp>
          <p:nvSpPr>
            <p:cNvPr id="75" name="Chevron 45">
              <a:extLst>
                <a:ext uri="{FF2B5EF4-FFF2-40B4-BE49-F238E27FC236}">
                  <a16:creationId xmlns:a16="http://schemas.microsoft.com/office/drawing/2014/main" xmlns="" id="{3742984A-8D6D-4468-8138-D957E3E14764}"/>
                </a:ext>
              </a:extLst>
            </p:cNvPr>
            <p:cNvSpPr/>
            <p:nvPr/>
          </p:nvSpPr>
          <p:spPr bwMode="auto">
            <a:xfrm>
              <a:off x="2209800" y="2343150"/>
              <a:ext cx="990600" cy="990600"/>
            </a:xfrm>
            <a:prstGeom prst="chevron">
              <a:avLst/>
            </a:prstGeom>
            <a:solidFill>
              <a:srgbClr val="9B51E4"/>
            </a:solidFill>
            <a:ln w="9525">
              <a:noFill/>
              <a:round/>
              <a:headEnd/>
              <a:tailEnd/>
            </a:ln>
          </p:spPr>
          <p:txBody>
            <a:bodyPr vert="horz" wrap="square" lIns="121920" tIns="60960" rIns="121920" bIns="60960" numCol="1" rtlCol="0" anchor="t" anchorCtr="0" compatLnSpc="1">
              <a:prstTxWarp prst="textNoShape">
                <a:avLst/>
              </a:prstTxWarp>
            </a:bodyPr>
            <a:lstStyle/>
            <a:p>
              <a:pPr marL="0" marR="0" lvl="0" indent="0" algn="ctr" defTabSz="1375467" eaLnBrk="1" fontAlgn="auto" latinLnBrk="0" hangingPunct="1">
                <a:lnSpc>
                  <a:spcPct val="100000"/>
                </a:lnSpc>
                <a:spcBef>
                  <a:spcPts val="0"/>
                </a:spcBef>
                <a:spcAft>
                  <a:spcPts val="0"/>
                </a:spcAft>
                <a:buClrTx/>
                <a:buSzTx/>
                <a:buFontTx/>
                <a:buNone/>
                <a:tabLst/>
                <a:defRPr/>
              </a:pPr>
              <a:endParaRPr kumimoji="0" lang="en-US" sz="2667" b="0" i="0" u="none" strike="noStrike" kern="0" cap="none" spc="0" normalizeH="0" baseline="0" noProof="0">
                <a:ln>
                  <a:noFill/>
                </a:ln>
                <a:solidFill>
                  <a:srgbClr val="262626"/>
                </a:solidFill>
                <a:effectLst/>
                <a:uLnTx/>
                <a:uFillTx/>
                <a:latin typeface="IRANYekan" panose="020B0506030804020204" pitchFamily="34" charset="-78"/>
                <a:cs typeface="IRANYekan" panose="020B0506030804020204" pitchFamily="34" charset="-78"/>
              </a:endParaRPr>
            </a:p>
          </p:txBody>
        </p:sp>
        <p:sp>
          <p:nvSpPr>
            <p:cNvPr id="77" name="Chevron 46">
              <a:extLst>
                <a:ext uri="{FF2B5EF4-FFF2-40B4-BE49-F238E27FC236}">
                  <a16:creationId xmlns:a16="http://schemas.microsoft.com/office/drawing/2014/main" xmlns="" id="{FD84C5EA-25DC-48AA-A9F6-800FC7EE83D0}"/>
                </a:ext>
              </a:extLst>
            </p:cNvPr>
            <p:cNvSpPr/>
            <p:nvPr/>
          </p:nvSpPr>
          <p:spPr bwMode="auto">
            <a:xfrm>
              <a:off x="2514600" y="2190750"/>
              <a:ext cx="1295400" cy="1295400"/>
            </a:xfrm>
            <a:prstGeom prst="chevron">
              <a:avLst/>
            </a:prstGeom>
            <a:solidFill>
              <a:srgbClr val="9360EF"/>
            </a:solidFill>
            <a:ln w="9525">
              <a:noFill/>
              <a:round/>
              <a:headEnd/>
              <a:tailEnd/>
            </a:ln>
          </p:spPr>
          <p:txBody>
            <a:bodyPr vert="horz" wrap="square" lIns="121920" tIns="60960" rIns="121920" bIns="60960" numCol="1" rtlCol="0" anchor="t" anchorCtr="0" compatLnSpc="1">
              <a:prstTxWarp prst="textNoShape">
                <a:avLst/>
              </a:prstTxWarp>
            </a:bodyPr>
            <a:lstStyle/>
            <a:p>
              <a:pPr marL="0" marR="0" lvl="0" indent="0" algn="ctr" defTabSz="1375467" eaLnBrk="1" fontAlgn="auto" latinLnBrk="0" hangingPunct="1">
                <a:lnSpc>
                  <a:spcPct val="100000"/>
                </a:lnSpc>
                <a:spcBef>
                  <a:spcPts val="0"/>
                </a:spcBef>
                <a:spcAft>
                  <a:spcPts val="0"/>
                </a:spcAft>
                <a:buClrTx/>
                <a:buSzTx/>
                <a:buFontTx/>
                <a:buNone/>
                <a:tabLst/>
                <a:defRPr/>
              </a:pPr>
              <a:endParaRPr kumimoji="0" lang="en-US" sz="2667" b="0" i="0" u="none" strike="noStrike" kern="0" cap="none" spc="0" normalizeH="0" baseline="0" noProof="0">
                <a:ln>
                  <a:noFill/>
                </a:ln>
                <a:solidFill>
                  <a:srgbClr val="262626"/>
                </a:solidFill>
                <a:effectLst/>
                <a:uLnTx/>
                <a:uFillTx/>
                <a:latin typeface="IRANYekan" panose="020B0506030804020204" pitchFamily="34" charset="-78"/>
                <a:cs typeface="IRANYekan" panose="020B0506030804020204" pitchFamily="34" charset="-78"/>
              </a:endParaRPr>
            </a:p>
          </p:txBody>
        </p:sp>
      </p:grpSp>
      <p:sp>
        <p:nvSpPr>
          <p:cNvPr id="14" name="TextBox 13">
            <a:extLst>
              <a:ext uri="{FF2B5EF4-FFF2-40B4-BE49-F238E27FC236}">
                <a16:creationId xmlns:a16="http://schemas.microsoft.com/office/drawing/2014/main" xmlns="" id="{50A5B14D-D995-475F-8BBA-7DD06D6B9C6F}"/>
              </a:ext>
            </a:extLst>
          </p:cNvPr>
          <p:cNvSpPr txBox="1"/>
          <p:nvPr/>
        </p:nvSpPr>
        <p:spPr>
          <a:xfrm>
            <a:off x="5628651" y="228361"/>
            <a:ext cx="3588041" cy="400110"/>
          </a:xfrm>
          <a:prstGeom prst="rect">
            <a:avLst/>
          </a:prstGeom>
          <a:noFill/>
        </p:spPr>
        <p:txBody>
          <a:bodyPr wrap="square" rtlCol="1">
            <a:spAutoFit/>
          </a:bodyPr>
          <a:lstStyle/>
          <a:p>
            <a:pPr algn="r" rtl="1"/>
            <a:r>
              <a:rPr lang="fa-IR" sz="2000" b="1" dirty="0" smtClean="0">
                <a:latin typeface="Shabnam" panose="020B0603030804020204" pitchFamily="34" charset="-78"/>
                <a:cs typeface="Shabnam" panose="020B0603030804020204" pitchFamily="34" charset="-78"/>
              </a:rPr>
              <a:t>کلیات تحقیق </a:t>
            </a:r>
            <a:r>
              <a:rPr lang="fa-IR" sz="2000" b="1" dirty="0" smtClean="0">
                <a:solidFill>
                  <a:srgbClr val="588BEE"/>
                </a:solidFill>
                <a:latin typeface="Shabnam" panose="020B0603030804020204" pitchFamily="34" charset="-78"/>
                <a:cs typeface="Shabnam" panose="020B0603030804020204" pitchFamily="34" charset="-78"/>
              </a:rPr>
              <a:t> </a:t>
            </a:r>
            <a:endParaRPr lang="fa-IR" sz="2000" b="1" dirty="0">
              <a:latin typeface="Shabnam" panose="020B0603030804020204" pitchFamily="34" charset="-78"/>
              <a:cs typeface="Shabnam" panose="020B0603030804020204" pitchFamily="34" charset="-78"/>
            </a:endParaRPr>
          </a:p>
        </p:txBody>
      </p:sp>
      <p:sp>
        <p:nvSpPr>
          <p:cNvPr id="2" name="Rectangle: Rounded Corners 1">
            <a:extLst>
              <a:ext uri="{FF2B5EF4-FFF2-40B4-BE49-F238E27FC236}">
                <a16:creationId xmlns:a16="http://schemas.microsoft.com/office/drawing/2014/main" xmlns="" id="{B17FC4C6-5BFD-4EC1-BF10-1DDF3239CED2}"/>
              </a:ext>
            </a:extLst>
          </p:cNvPr>
          <p:cNvSpPr/>
          <p:nvPr/>
        </p:nvSpPr>
        <p:spPr>
          <a:xfrm>
            <a:off x="9782184" y="623540"/>
            <a:ext cx="2498711" cy="608492"/>
          </a:xfrm>
          <a:prstGeom prst="roundRect">
            <a:avLst/>
          </a:prstGeom>
          <a:noFill/>
          <a:ln>
            <a:solidFill>
              <a:srgbClr val="FFFF00"/>
            </a:solidFill>
            <a:prstDash val="sysDot"/>
          </a:ln>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47" name="Rounded Rectangle 9">
            <a:extLst>
              <a:ext uri="{FF2B5EF4-FFF2-40B4-BE49-F238E27FC236}">
                <a16:creationId xmlns:a16="http://schemas.microsoft.com/office/drawing/2014/main" xmlns="" id="{88EA5617-B658-408F-8863-2073EBFBB9AC}"/>
              </a:ext>
            </a:extLst>
          </p:cNvPr>
          <p:cNvSpPr/>
          <p:nvPr/>
        </p:nvSpPr>
        <p:spPr>
          <a:xfrm>
            <a:off x="286840" y="983910"/>
            <a:ext cx="9238665" cy="4439959"/>
          </a:xfrm>
          <a:prstGeom prst="roundRect">
            <a:avLst>
              <a:gd name="adj" fmla="val 2986"/>
            </a:avLst>
          </a:prstGeom>
          <a:solidFill>
            <a:srgbClr val="262626">
              <a:lumMod val="10000"/>
              <a:lumOff val="90000"/>
            </a:srgbClr>
          </a:solidFill>
          <a:ln w="9525" cap="flat" cmpd="sng" algn="ctr">
            <a:solidFill>
              <a:srgbClr val="FFFFFF">
                <a:lumMod val="95000"/>
              </a:srgbClr>
            </a:solidFill>
            <a:prstDash val="solid"/>
          </a:ln>
          <a:effectLst>
            <a:softEdge rad="63500"/>
          </a:effectLst>
        </p:spPr>
        <p:txBody>
          <a:bodyPr rtlCol="0" anchor="ctr"/>
          <a:lstStyle/>
          <a:p>
            <a:pPr algn="justLow" rtl="1" fontAlgn="base">
              <a:lnSpc>
                <a:spcPct val="200000"/>
              </a:lnSpc>
            </a:pPr>
            <a:endParaRPr lang="fa-IR" sz="1200" dirty="0">
              <a:latin typeface="Shabnam" panose="020B0603030804020204" pitchFamily="34" charset="-78"/>
              <a:cs typeface="Shabnam" panose="020B0603030804020204" pitchFamily="34" charset="-78"/>
            </a:endParaRPr>
          </a:p>
        </p:txBody>
      </p:sp>
      <p:grpSp>
        <p:nvGrpSpPr>
          <p:cNvPr id="48" name="Group 16">
            <a:extLst>
              <a:ext uri="{FF2B5EF4-FFF2-40B4-BE49-F238E27FC236}">
                <a16:creationId xmlns:a16="http://schemas.microsoft.com/office/drawing/2014/main" xmlns="" id="{70C2F2F2-2651-41CD-BAE8-3F503A17EAC3}"/>
              </a:ext>
            </a:extLst>
          </p:cNvPr>
          <p:cNvGrpSpPr/>
          <p:nvPr/>
        </p:nvGrpSpPr>
        <p:grpSpPr>
          <a:xfrm>
            <a:off x="3131903" y="683775"/>
            <a:ext cx="3525669" cy="594285"/>
            <a:chOff x="1240058" y="1117599"/>
            <a:chExt cx="2644252" cy="445714"/>
          </a:xfrm>
        </p:grpSpPr>
        <p:sp>
          <p:nvSpPr>
            <p:cNvPr id="51" name="Round Same Side Corner Rectangle 12">
              <a:extLst>
                <a:ext uri="{FF2B5EF4-FFF2-40B4-BE49-F238E27FC236}">
                  <a16:creationId xmlns:a16="http://schemas.microsoft.com/office/drawing/2014/main" xmlns="" id="{CC592DA9-F63F-4D8E-AB93-2A8EA16D7BF3}"/>
                </a:ext>
              </a:extLst>
            </p:cNvPr>
            <p:cNvSpPr/>
            <p:nvPr/>
          </p:nvSpPr>
          <p:spPr>
            <a:xfrm flipV="1">
              <a:off x="1419184" y="1117599"/>
              <a:ext cx="2286000" cy="445714"/>
            </a:xfrm>
            <a:prstGeom prst="round2SameRect">
              <a:avLst/>
            </a:prstGeom>
            <a:solidFill>
              <a:srgbClr val="896AEF"/>
            </a:solidFill>
            <a:ln w="9525" cap="flat" cmpd="sng" algn="ctr">
              <a:solidFill>
                <a:srgbClr val="237DB9">
                  <a:shade val="95000"/>
                  <a:satMod val="105000"/>
                </a:srgbClr>
              </a:solidFill>
              <a:prstDash val="solid"/>
            </a:ln>
            <a:effectLst/>
          </p:spPr>
          <p:txBody>
            <a:bodyPr rtlCol="0" anchor="ctr"/>
            <a:lstStyle/>
            <a:p>
              <a:pPr marL="0" marR="0" lvl="0" indent="0" algn="ctr" defTabSz="1375467" eaLnBrk="1" fontAlgn="auto" latinLnBrk="0" hangingPunct="1">
                <a:lnSpc>
                  <a:spcPct val="100000"/>
                </a:lnSpc>
                <a:spcBef>
                  <a:spcPts val="0"/>
                </a:spcBef>
                <a:spcAft>
                  <a:spcPts val="0"/>
                </a:spcAft>
                <a:buClrTx/>
                <a:buSzTx/>
                <a:buFontTx/>
                <a:buNone/>
                <a:tabLst/>
                <a:defRPr/>
              </a:pPr>
              <a:endParaRPr kumimoji="0" lang="en-US" sz="2667" b="0" i="0" u="none" strike="noStrike" kern="0" cap="none" spc="0" normalizeH="0" baseline="0" noProof="0">
                <a:ln>
                  <a:noFill/>
                </a:ln>
                <a:solidFill>
                  <a:srgbClr val="FFFFFF"/>
                </a:solidFill>
                <a:effectLst/>
                <a:uLnTx/>
                <a:uFillTx/>
                <a:latin typeface="IRANYekan" panose="020B0506030804020204" pitchFamily="34" charset="-78"/>
                <a:ea typeface="+mn-ea"/>
                <a:cs typeface="IRANYekan" panose="020B0506030804020204" pitchFamily="34" charset="-78"/>
              </a:endParaRPr>
            </a:p>
          </p:txBody>
        </p:sp>
        <p:sp>
          <p:nvSpPr>
            <p:cNvPr id="53" name="Right Triangle 52">
              <a:extLst>
                <a:ext uri="{FF2B5EF4-FFF2-40B4-BE49-F238E27FC236}">
                  <a16:creationId xmlns:a16="http://schemas.microsoft.com/office/drawing/2014/main" xmlns="" id="{CA134985-388B-449B-8F9C-E7CA59455E68}"/>
                </a:ext>
              </a:extLst>
            </p:cNvPr>
            <p:cNvSpPr/>
            <p:nvPr/>
          </p:nvSpPr>
          <p:spPr>
            <a:xfrm flipH="1">
              <a:off x="1240058" y="1117599"/>
              <a:ext cx="179126" cy="179126"/>
            </a:xfrm>
            <a:prstGeom prst="rtTriangle">
              <a:avLst/>
            </a:prstGeom>
            <a:solidFill>
              <a:srgbClr val="237DB9">
                <a:lumMod val="75000"/>
              </a:srgbClr>
            </a:solidFill>
            <a:ln w="25400" cap="flat" cmpd="sng" algn="ctr">
              <a:noFill/>
              <a:prstDash val="solid"/>
            </a:ln>
            <a:effectLst/>
          </p:spPr>
          <p:txBody>
            <a:bodyPr rtlCol="0" anchor="ctr"/>
            <a:lstStyle/>
            <a:p>
              <a:pPr marL="0" marR="0" lvl="0" indent="0" algn="ctr" defTabSz="1375467" eaLnBrk="1" fontAlgn="auto" latinLnBrk="0" hangingPunct="1">
                <a:lnSpc>
                  <a:spcPct val="100000"/>
                </a:lnSpc>
                <a:spcBef>
                  <a:spcPts val="0"/>
                </a:spcBef>
                <a:spcAft>
                  <a:spcPts val="0"/>
                </a:spcAft>
                <a:buClrTx/>
                <a:buSzTx/>
                <a:buFontTx/>
                <a:buNone/>
                <a:tabLst/>
                <a:defRPr/>
              </a:pPr>
              <a:endParaRPr kumimoji="0" lang="en-US" sz="2667" b="0" i="0" u="none" strike="noStrike" kern="0" cap="none" spc="0" normalizeH="0" baseline="0" noProof="0">
                <a:ln>
                  <a:noFill/>
                </a:ln>
                <a:solidFill>
                  <a:srgbClr val="FFFFFF"/>
                </a:solidFill>
                <a:effectLst/>
                <a:uLnTx/>
                <a:uFillTx/>
                <a:latin typeface="IRANYekan" panose="020B0506030804020204" pitchFamily="34" charset="-78"/>
                <a:ea typeface="+mn-ea"/>
                <a:cs typeface="IRANYekan" panose="020B0506030804020204" pitchFamily="34" charset="-78"/>
              </a:endParaRPr>
            </a:p>
          </p:txBody>
        </p:sp>
        <p:sp>
          <p:nvSpPr>
            <p:cNvPr id="63" name="Right Triangle 62">
              <a:extLst>
                <a:ext uri="{FF2B5EF4-FFF2-40B4-BE49-F238E27FC236}">
                  <a16:creationId xmlns:a16="http://schemas.microsoft.com/office/drawing/2014/main" xmlns="" id="{51023BE5-846C-48F8-A58D-A4539B424FBA}"/>
                </a:ext>
              </a:extLst>
            </p:cNvPr>
            <p:cNvSpPr/>
            <p:nvPr/>
          </p:nvSpPr>
          <p:spPr>
            <a:xfrm>
              <a:off x="3705184" y="1117599"/>
              <a:ext cx="179126" cy="179126"/>
            </a:xfrm>
            <a:prstGeom prst="rtTriangle">
              <a:avLst/>
            </a:prstGeom>
            <a:solidFill>
              <a:srgbClr val="237DB9">
                <a:lumMod val="75000"/>
              </a:srgbClr>
            </a:solidFill>
            <a:ln w="25400" cap="flat" cmpd="sng" algn="ctr">
              <a:noFill/>
              <a:prstDash val="solid"/>
            </a:ln>
            <a:effectLst/>
          </p:spPr>
          <p:txBody>
            <a:bodyPr rtlCol="0" anchor="ctr"/>
            <a:lstStyle/>
            <a:p>
              <a:pPr marL="0" marR="0" lvl="0" indent="0" algn="ctr" defTabSz="1375467" eaLnBrk="1" fontAlgn="auto" latinLnBrk="0" hangingPunct="1">
                <a:lnSpc>
                  <a:spcPct val="100000"/>
                </a:lnSpc>
                <a:spcBef>
                  <a:spcPts val="0"/>
                </a:spcBef>
                <a:spcAft>
                  <a:spcPts val="0"/>
                </a:spcAft>
                <a:buClrTx/>
                <a:buSzTx/>
                <a:buFontTx/>
                <a:buNone/>
                <a:tabLst/>
                <a:defRPr/>
              </a:pPr>
              <a:endParaRPr kumimoji="0" lang="en-US" sz="2667" b="0" i="0" u="none" strike="noStrike" kern="0" cap="none" spc="0" normalizeH="0" baseline="0" noProof="0">
                <a:ln>
                  <a:noFill/>
                </a:ln>
                <a:solidFill>
                  <a:srgbClr val="FFFFFF"/>
                </a:solidFill>
                <a:effectLst/>
                <a:uLnTx/>
                <a:uFillTx/>
                <a:latin typeface="IRANYekan" panose="020B0506030804020204" pitchFamily="34" charset="-78"/>
                <a:ea typeface="+mn-ea"/>
                <a:cs typeface="IRANYekan" panose="020B0506030804020204" pitchFamily="34" charset="-78"/>
              </a:endParaRPr>
            </a:p>
          </p:txBody>
        </p:sp>
        <p:sp>
          <p:nvSpPr>
            <p:cNvPr id="64" name="Text Placeholder 3">
              <a:extLst>
                <a:ext uri="{FF2B5EF4-FFF2-40B4-BE49-F238E27FC236}">
                  <a16:creationId xmlns:a16="http://schemas.microsoft.com/office/drawing/2014/main" xmlns="" id="{94F78A6F-A649-47A4-8995-3319201402D8}"/>
                </a:ext>
              </a:extLst>
            </p:cNvPr>
            <p:cNvSpPr txBox="1">
              <a:spLocks/>
            </p:cNvSpPr>
            <p:nvPr/>
          </p:nvSpPr>
          <p:spPr>
            <a:xfrm>
              <a:off x="2154046" y="1248125"/>
              <a:ext cx="816329" cy="184666"/>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ctr" defTabSz="1219170" rtl="1" eaLnBrk="1" fontAlgn="auto" latinLnBrk="0" hangingPunct="1">
                <a:lnSpc>
                  <a:spcPct val="100000"/>
                </a:lnSpc>
                <a:spcBef>
                  <a:spcPct val="20000"/>
                </a:spcBef>
                <a:spcAft>
                  <a:spcPts val="0"/>
                </a:spcAft>
                <a:buClrTx/>
                <a:buSzTx/>
                <a:buFontTx/>
                <a:buNone/>
                <a:tabLst/>
                <a:defRPr/>
              </a:pPr>
              <a:r>
                <a:rPr lang="fa-IR" sz="1600" b="1" kern="0" dirty="0" smtClean="0">
                  <a:solidFill>
                    <a:srgbClr val="FFFFFF"/>
                  </a:solidFill>
                  <a:latin typeface="IRANYekan" panose="020B0506030804020204" pitchFamily="34" charset="-78"/>
                  <a:cs typeface="IRANYekan" panose="020B0506030804020204" pitchFamily="34" charset="-78"/>
                </a:rPr>
                <a:t>ضرورت تحقیق </a:t>
              </a:r>
              <a:endParaRPr kumimoji="0" lang="en-US" sz="1600" b="1" i="0" u="none" strike="noStrike" kern="0" cap="none" spc="0" normalizeH="0" baseline="0" noProof="0" dirty="0">
                <a:ln>
                  <a:noFill/>
                </a:ln>
                <a:solidFill>
                  <a:srgbClr val="FFFFFF"/>
                </a:solidFill>
                <a:effectLst/>
                <a:uLnTx/>
                <a:uFillTx/>
                <a:latin typeface="IRANYekan" panose="020B0506030804020204" pitchFamily="34" charset="-78"/>
                <a:cs typeface="IRANYekan" panose="020B0506030804020204" pitchFamily="34" charset="-78"/>
              </a:endParaRPr>
            </a:p>
          </p:txBody>
        </p:sp>
      </p:grpSp>
      <p:sp>
        <p:nvSpPr>
          <p:cNvPr id="4" name="TextBox 3">
            <a:extLst>
              <a:ext uri="{FF2B5EF4-FFF2-40B4-BE49-F238E27FC236}">
                <a16:creationId xmlns:a16="http://schemas.microsoft.com/office/drawing/2014/main" xmlns="" id="{8151EF73-9707-4778-B70B-1C1FDCE0DFEF}"/>
              </a:ext>
            </a:extLst>
          </p:cNvPr>
          <p:cNvSpPr txBox="1"/>
          <p:nvPr/>
        </p:nvSpPr>
        <p:spPr>
          <a:xfrm>
            <a:off x="520426" y="1278060"/>
            <a:ext cx="8887893" cy="3877985"/>
          </a:xfrm>
          <a:prstGeom prst="rect">
            <a:avLst/>
          </a:prstGeom>
          <a:noFill/>
        </p:spPr>
        <p:txBody>
          <a:bodyPr wrap="square" rtlCol="1">
            <a:spAutoFit/>
          </a:bodyPr>
          <a:lstStyle/>
          <a:p>
            <a:pPr marL="285750" indent="-285750" algn="justLow" rtl="1" fontAlgn="base">
              <a:lnSpc>
                <a:spcPct val="150000"/>
              </a:lnSpc>
              <a:buFont typeface="Wingdings" pitchFamily="2" charset="2"/>
              <a:buChar char="v"/>
            </a:pPr>
            <a:r>
              <a:rPr lang="fa-IR" b="1" dirty="0" smtClean="0">
                <a:solidFill>
                  <a:srgbClr val="C00000"/>
                </a:solidFill>
                <a:latin typeface="B Nazaninin"/>
              </a:rPr>
              <a:t> </a:t>
            </a:r>
            <a:r>
              <a:rPr lang="ar-SA" b="1" dirty="0">
                <a:cs typeface="B Nazanin" pitchFamily="2" charset="-78"/>
              </a:rPr>
              <a:t>خطرات و آسیب‌های احتمالی را هوش مصنوعی در محل کار </a:t>
            </a:r>
            <a:endParaRPr lang="fa-IR" b="1" dirty="0" smtClean="0">
              <a:cs typeface="B Nazanin" pitchFamily="2" charset="-78"/>
            </a:endParaRPr>
          </a:p>
          <a:p>
            <a:pPr marL="285750" indent="-285750" algn="justLow" rtl="1" fontAlgn="base">
              <a:lnSpc>
                <a:spcPct val="150000"/>
              </a:lnSpc>
              <a:buFont typeface="Wingdings" pitchFamily="2" charset="2"/>
              <a:buChar char="v"/>
            </a:pPr>
            <a:r>
              <a:rPr lang="fa-IR" b="1" dirty="0" smtClean="0">
                <a:latin typeface="B Nazaninin"/>
                <a:cs typeface="B Nazanin" pitchFamily="2" charset="-78"/>
              </a:rPr>
              <a:t>کارت امتیازی یا ارزیابی ریسک جدید باعث  شناسایی </a:t>
            </a:r>
            <a:r>
              <a:rPr lang="ar-SA" b="1" dirty="0">
                <a:cs typeface="B Nazanin" pitchFamily="2" charset="-78"/>
              </a:rPr>
              <a:t>خطرات بالقوه مرتبط با هوش مصنوعی در محل کار را از منظر سلامت و ایمنی </a:t>
            </a:r>
            <a:r>
              <a:rPr lang="ar-SA" b="1" dirty="0" smtClean="0">
                <a:cs typeface="B Nazanin" pitchFamily="2" charset="-78"/>
              </a:rPr>
              <a:t>کار</a:t>
            </a:r>
            <a:r>
              <a:rPr lang="fa-IR" b="1" dirty="0" smtClean="0">
                <a:latin typeface="B Nazaninin"/>
                <a:cs typeface="B Nazanin" pitchFamily="2" charset="-78"/>
              </a:rPr>
              <a:t> </a:t>
            </a:r>
            <a:r>
              <a:rPr lang="fa-IR" b="1" dirty="0" smtClean="0">
                <a:solidFill>
                  <a:schemeClr val="accent1">
                    <a:lumMod val="75000"/>
                  </a:schemeClr>
                </a:solidFill>
                <a:latin typeface="B Nazaninin"/>
                <a:cs typeface="B Nazanin" pitchFamily="2" charset="-78"/>
              </a:rPr>
              <a:t> به عنوان</a:t>
            </a:r>
            <a:r>
              <a:rPr lang="fa-IR" b="1" dirty="0" smtClean="0">
                <a:solidFill>
                  <a:srgbClr val="0070C0"/>
                </a:solidFill>
                <a:latin typeface="B Nazaninin"/>
                <a:cs typeface="B Nazanin" pitchFamily="2" charset="-78"/>
              </a:rPr>
              <a:t> </a:t>
            </a:r>
            <a:r>
              <a:rPr lang="ar-SA" b="1" dirty="0" smtClean="0">
                <a:solidFill>
                  <a:schemeClr val="accent5">
                    <a:lumMod val="50000"/>
                  </a:schemeClr>
                </a:solidFill>
                <a:cs typeface="B Nazanin" pitchFamily="2" charset="-78"/>
              </a:rPr>
              <a:t>نقطه </a:t>
            </a:r>
            <a:r>
              <a:rPr lang="ar-SA" b="1" dirty="0">
                <a:solidFill>
                  <a:schemeClr val="accent5">
                    <a:lumMod val="50000"/>
                  </a:schemeClr>
                </a:solidFill>
                <a:cs typeface="B Nazanin" pitchFamily="2" charset="-78"/>
              </a:rPr>
              <a:t>ورود برای افزایش آگاهی و تأثیرگذاری بر شیوه‌های کاری ایمن هوش مصنوعی</a:t>
            </a:r>
            <a:endParaRPr lang="en-US" b="1" dirty="0">
              <a:solidFill>
                <a:schemeClr val="accent5">
                  <a:lumMod val="50000"/>
                </a:schemeClr>
              </a:solidFill>
              <a:latin typeface="B Nazaninin"/>
              <a:cs typeface="B Nazanin" pitchFamily="2" charset="-78"/>
            </a:endParaRPr>
          </a:p>
          <a:p>
            <a:pPr marL="285750" indent="-285750" algn="justLow" rtl="1" fontAlgn="base">
              <a:lnSpc>
                <a:spcPct val="150000"/>
              </a:lnSpc>
              <a:buFont typeface="Wingdings" pitchFamily="2" charset="2"/>
              <a:buChar char="v"/>
            </a:pPr>
            <a:r>
              <a:rPr lang="fa-IR" b="1" dirty="0" smtClean="0">
                <a:latin typeface="B Nazaninin"/>
                <a:cs typeface="B Nazanin" pitchFamily="2" charset="-78"/>
              </a:rPr>
              <a:t> </a:t>
            </a:r>
            <a:r>
              <a:rPr lang="ar-SA" b="1" dirty="0">
                <a:solidFill>
                  <a:srgbClr val="C00000"/>
                </a:solidFill>
                <a:cs typeface="B Nazanin" pitchFamily="2" charset="-78"/>
              </a:rPr>
              <a:t>اصول اخلاقی مرتبط با هوش </a:t>
            </a:r>
            <a:r>
              <a:rPr lang="ar-SA" b="1" dirty="0" smtClean="0">
                <a:solidFill>
                  <a:srgbClr val="C00000"/>
                </a:solidFill>
                <a:cs typeface="B Nazanin" pitchFamily="2" charset="-78"/>
              </a:rPr>
              <a:t>مصنوعی</a:t>
            </a:r>
            <a:r>
              <a:rPr lang="en-US" b="1" dirty="0" smtClean="0">
                <a:solidFill>
                  <a:srgbClr val="C00000"/>
                </a:solidFill>
                <a:cs typeface="B Nazanin" pitchFamily="2" charset="-78"/>
              </a:rPr>
              <a:t> </a:t>
            </a:r>
            <a:r>
              <a:rPr lang="ar-SA" b="1" dirty="0" smtClean="0">
                <a:solidFill>
                  <a:srgbClr val="C00000"/>
                </a:solidFill>
                <a:cs typeface="B Nazanin" pitchFamily="2" charset="-78"/>
              </a:rPr>
              <a:t>خطرات </a:t>
            </a:r>
            <a:r>
              <a:rPr lang="ar-SA" b="1" dirty="0">
                <a:solidFill>
                  <a:srgbClr val="C00000"/>
                </a:solidFill>
                <a:cs typeface="B Nazanin" pitchFamily="2" charset="-78"/>
              </a:rPr>
              <a:t>مرتبط با ویژگی های کار درکارت امتیازی پیشنهادی گنجانده و مورد بررسی </a:t>
            </a:r>
            <a:endParaRPr lang="en-US" b="1" dirty="0">
              <a:solidFill>
                <a:srgbClr val="C00000"/>
              </a:solidFill>
              <a:latin typeface="B Nazaninin"/>
              <a:cs typeface="B Nazanin" pitchFamily="2" charset="-78"/>
            </a:endParaRPr>
          </a:p>
          <a:p>
            <a:pPr algn="justLow" rtl="1" fontAlgn="base">
              <a:lnSpc>
                <a:spcPct val="200000"/>
              </a:lnSpc>
            </a:pPr>
            <a:endParaRPr lang="fa-IR" sz="1200" dirty="0">
              <a:latin typeface="Shabnam" panose="020B0603030804020204" pitchFamily="34" charset="-78"/>
              <a:cs typeface="Shabnam" panose="020B0603030804020204" pitchFamily="34" charset="-78"/>
            </a:endParaRPr>
          </a:p>
          <a:p>
            <a:pPr algn="justLow" rtl="1" fontAlgn="base">
              <a:lnSpc>
                <a:spcPct val="200000"/>
              </a:lnSpc>
            </a:pPr>
            <a:endParaRPr lang="fa-IR" sz="1200" dirty="0">
              <a:latin typeface="Shabnam" panose="020B0603030804020204" pitchFamily="34" charset="-78"/>
              <a:cs typeface="Shabnam" panose="020B0603030804020204" pitchFamily="34" charset="-78"/>
            </a:endParaRPr>
          </a:p>
          <a:p>
            <a:pPr algn="justLow" rtl="1" fontAlgn="base">
              <a:lnSpc>
                <a:spcPct val="200000"/>
              </a:lnSpc>
            </a:pPr>
            <a:r>
              <a:rPr lang="fa-IR" sz="1200" dirty="0" smtClean="0">
                <a:latin typeface="Shabnam" panose="020B0603030804020204" pitchFamily="34" charset="-78"/>
                <a:cs typeface="Shabnam" panose="020B0603030804020204" pitchFamily="34" charset="-78"/>
              </a:rPr>
              <a:t> </a:t>
            </a:r>
            <a:endParaRPr lang="fa-IR" sz="1200" dirty="0">
              <a:latin typeface="Shabnam" panose="020B0603030804020204" pitchFamily="34" charset="-78"/>
              <a:cs typeface="Shabnam" panose="020B0603030804020204" pitchFamily="34" charset="-78"/>
            </a:endParaRPr>
          </a:p>
          <a:p>
            <a:endParaRPr lang="fa-IR" sz="1200" dirty="0"/>
          </a:p>
        </p:txBody>
      </p:sp>
    </p:spTree>
    <p:extLst>
      <p:ext uri="{BB962C8B-B14F-4D97-AF65-F5344CB8AC3E}">
        <p14:creationId xmlns:p14="http://schemas.microsoft.com/office/powerpoint/2010/main" val="4622578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repeatCount="indefinite"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5000"/>
                                        <p:tgtEl>
                                          <p:spTgt spid="2"/>
                                        </p:tgtEl>
                                      </p:cBhvr>
                                    </p:animEffect>
                                  </p:childTnLst>
                                </p:cTn>
                              </p:par>
                              <p:par>
                                <p:cTn id="8" presetID="1" presetClass="entr" presetSubtype="0" fill="hold" grpId="0" nodeType="withEffect">
                                  <p:stCondLst>
                                    <p:cond delay="0"/>
                                  </p:stCondLst>
                                  <p:iterate type="lt">
                                    <p:tmAbs val="100"/>
                                  </p:iterate>
                                  <p:childTnLst>
                                    <p:set>
                                      <p:cBhvr>
                                        <p:cTn id="9" dur="1" fill="hold">
                                          <p:stCondLst>
                                            <p:cond delay="499"/>
                                          </p:stCondLst>
                                        </p:cTn>
                                        <p:tgtEl>
                                          <p:spTgt spid="50"/>
                                        </p:tgtEl>
                                        <p:attrNameLst>
                                          <p:attrName>style.visibility</p:attrName>
                                        </p:attrNameLst>
                                      </p:cBhvr>
                                      <p:to>
                                        <p:strVal val="visible"/>
                                      </p:to>
                                    </p:set>
                                  </p:childTnLst>
                                </p:cTn>
                              </p:par>
                              <p:par>
                                <p:cTn id="10" presetID="21" presetClass="entr" presetSubtype="1" repeatCount="indefinite" fill="hold" nodeType="withEffect">
                                  <p:stCondLst>
                                    <p:cond delay="0"/>
                                  </p:stCondLst>
                                  <p:childTnLst>
                                    <p:set>
                                      <p:cBhvr>
                                        <p:cTn id="11" dur="1" fill="hold">
                                          <p:stCondLst>
                                            <p:cond delay="0"/>
                                          </p:stCondLst>
                                        </p:cTn>
                                        <p:tgtEl>
                                          <p:spTgt spid="36"/>
                                        </p:tgtEl>
                                        <p:attrNameLst>
                                          <p:attrName>style.visibility</p:attrName>
                                        </p:attrNameLst>
                                      </p:cBhvr>
                                      <p:to>
                                        <p:strVal val="visible"/>
                                      </p:to>
                                    </p:set>
                                    <p:animEffect transition="in" filter="wheel(1)">
                                      <p:cBhvr>
                                        <p:cTn id="12" dur="2000"/>
                                        <p:tgtEl>
                                          <p:spTgt spid="36"/>
                                        </p:tgtEl>
                                      </p:cBhvr>
                                    </p:animEffect>
                                  </p:childTnLst>
                                </p:cTn>
                              </p:par>
                              <p:par>
                                <p:cTn id="13" presetID="8" presetClass="emph" presetSubtype="0" repeatCount="indefinite" fill="hold" nodeType="withEffect">
                                  <p:stCondLst>
                                    <p:cond delay="0"/>
                                  </p:stCondLst>
                                  <p:childTnLst>
                                    <p:animRot by="21600000">
                                      <p:cBhvr>
                                        <p:cTn id="14" dur="2000" fill="hold"/>
                                        <p:tgtEl>
                                          <p:spTgt spid="36"/>
                                        </p:tgtEl>
                                        <p:attrNameLst>
                                          <p:attrName>r</p:attrName>
                                        </p:attrNameLst>
                                      </p:cBhvr>
                                    </p:animRot>
                                  </p:childTnLst>
                                </p:cTn>
                              </p:par>
                              <p:par>
                                <p:cTn id="15" presetID="12" presetClass="entr" presetSubtype="2" fill="hold" nodeType="withEffect">
                                  <p:stCondLst>
                                    <p:cond delay="0"/>
                                  </p:stCondLst>
                                  <p:childTnLst>
                                    <p:set>
                                      <p:cBhvr>
                                        <p:cTn id="16" dur="1" fill="hold">
                                          <p:stCondLst>
                                            <p:cond delay="0"/>
                                          </p:stCondLst>
                                        </p:cTn>
                                        <p:tgtEl>
                                          <p:spTgt spid="55"/>
                                        </p:tgtEl>
                                        <p:attrNameLst>
                                          <p:attrName>style.visibility</p:attrName>
                                        </p:attrNameLst>
                                      </p:cBhvr>
                                      <p:to>
                                        <p:strVal val="visible"/>
                                      </p:to>
                                    </p:set>
                                    <p:animEffect transition="in" filter="slide(fromRight)">
                                      <p:cBhvr>
                                        <p:cTn id="17" dur="500"/>
                                        <p:tgtEl>
                                          <p:spTgt spid="55"/>
                                        </p:tgtEl>
                                      </p:cBhvr>
                                    </p:animEffect>
                                  </p:childTnLst>
                                </p:cTn>
                              </p:par>
                              <p:par>
                                <p:cTn id="18" presetID="22" presetClass="entr" presetSubtype="2" fill="hold" nodeType="with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wipe(right)">
                                      <p:cBhvr>
                                        <p:cTn id="20" dur="1000"/>
                                        <p:tgtEl>
                                          <p:spTgt spid="3"/>
                                        </p:tgtEl>
                                      </p:cBhvr>
                                    </p:animEffect>
                                  </p:childTnLst>
                                </p:cTn>
                              </p:par>
                              <p:par>
                                <p:cTn id="21" presetID="1" presetClass="entr" presetSubtype="0" fill="hold" grpId="0" nodeType="withEffect">
                                  <p:stCondLst>
                                    <p:cond delay="0"/>
                                  </p:stCondLst>
                                  <p:iterate type="lt">
                                    <p:tmAbs val="100"/>
                                  </p:iterate>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grpId="0" nodeType="withEffect">
                                  <p:stCondLst>
                                    <p:cond delay="0"/>
                                  </p:stCondLst>
                                  <p:iterate type="lt">
                                    <p:tmAbs val="100"/>
                                  </p:iterate>
                                  <p:childTnLst>
                                    <p:set>
                                      <p:cBhvr>
                                        <p:cTn id="24" dur="1" fill="hold">
                                          <p:stCondLst>
                                            <p:cond delay="0"/>
                                          </p:stCondLst>
                                        </p:cTn>
                                        <p:tgtEl>
                                          <p:spTgt spid="83"/>
                                        </p:tgtEl>
                                        <p:attrNameLst>
                                          <p:attrName>style.visibility</p:attrName>
                                        </p:attrNameLst>
                                      </p:cBhvr>
                                      <p:to>
                                        <p:strVal val="visible"/>
                                      </p:to>
                                    </p:set>
                                  </p:childTnLst>
                                </p:cTn>
                              </p:par>
                              <p:par>
                                <p:cTn id="25" presetID="1" presetClass="entr" presetSubtype="0" fill="hold" grpId="0" nodeType="withEffect">
                                  <p:stCondLst>
                                    <p:cond delay="0"/>
                                  </p:stCondLst>
                                  <p:iterate type="lt">
                                    <p:tmAbs val="100"/>
                                  </p:iterate>
                                  <p:childTnLst>
                                    <p:set>
                                      <p:cBhvr>
                                        <p:cTn id="26" dur="1" fill="hold">
                                          <p:stCondLst>
                                            <p:cond delay="0"/>
                                          </p:stCondLst>
                                        </p:cTn>
                                        <p:tgtEl>
                                          <p:spTgt spid="85"/>
                                        </p:tgtEl>
                                        <p:attrNameLst>
                                          <p:attrName>style.visibility</p:attrName>
                                        </p:attrNameLst>
                                      </p:cBhvr>
                                      <p:to>
                                        <p:strVal val="visible"/>
                                      </p:to>
                                    </p:set>
                                  </p:childTnLst>
                                </p:cTn>
                              </p:par>
                            </p:childTnLst>
                          </p:cTn>
                        </p:par>
                        <p:par>
                          <p:cTn id="27" fill="hold">
                            <p:stCondLst>
                              <p:cond delay="5000"/>
                            </p:stCondLst>
                            <p:childTnLst>
                              <p:par>
                                <p:cTn id="28" presetID="22" presetClass="entr" presetSubtype="1" fill="hold" nodeType="afterEffect">
                                  <p:stCondLst>
                                    <p:cond delay="0"/>
                                  </p:stCondLst>
                                  <p:childTnLst>
                                    <p:set>
                                      <p:cBhvr>
                                        <p:cTn id="29" dur="1" fill="hold">
                                          <p:stCondLst>
                                            <p:cond delay="0"/>
                                          </p:stCondLst>
                                        </p:cTn>
                                        <p:tgtEl>
                                          <p:spTgt spid="48"/>
                                        </p:tgtEl>
                                        <p:attrNameLst>
                                          <p:attrName>style.visibility</p:attrName>
                                        </p:attrNameLst>
                                      </p:cBhvr>
                                      <p:to>
                                        <p:strVal val="visible"/>
                                      </p:to>
                                    </p:set>
                                    <p:animEffect transition="in" filter="wipe(up)">
                                      <p:cBhvr>
                                        <p:cTn id="30" dur="500"/>
                                        <p:tgtEl>
                                          <p:spTgt spid="48"/>
                                        </p:tgtEl>
                                      </p:cBhvr>
                                    </p:animEffect>
                                  </p:childTnLst>
                                </p:cTn>
                              </p:par>
                              <p:par>
                                <p:cTn id="31" presetID="2" presetClass="entr" presetSubtype="4" accel="50000" decel="50000" fill="hold" grpId="0" nodeType="withEffect">
                                  <p:stCondLst>
                                    <p:cond delay="0"/>
                                  </p:stCondLst>
                                  <p:childTnLst>
                                    <p:set>
                                      <p:cBhvr>
                                        <p:cTn id="32" dur="1" fill="hold">
                                          <p:stCondLst>
                                            <p:cond delay="0"/>
                                          </p:stCondLst>
                                        </p:cTn>
                                        <p:tgtEl>
                                          <p:spTgt spid="47"/>
                                        </p:tgtEl>
                                        <p:attrNameLst>
                                          <p:attrName>style.visibility</p:attrName>
                                        </p:attrNameLst>
                                      </p:cBhvr>
                                      <p:to>
                                        <p:strVal val="visible"/>
                                      </p:to>
                                    </p:set>
                                    <p:anim calcmode="lin" valueType="num">
                                      <p:cBhvr additive="base">
                                        <p:cTn id="33" dur="1000" fill="hold"/>
                                        <p:tgtEl>
                                          <p:spTgt spid="47"/>
                                        </p:tgtEl>
                                        <p:attrNameLst>
                                          <p:attrName>ppt_x</p:attrName>
                                        </p:attrNameLst>
                                      </p:cBhvr>
                                      <p:tavLst>
                                        <p:tav tm="0">
                                          <p:val>
                                            <p:strVal val="#ppt_x"/>
                                          </p:val>
                                        </p:tav>
                                        <p:tav tm="100000">
                                          <p:val>
                                            <p:strVal val="#ppt_x"/>
                                          </p:val>
                                        </p:tav>
                                      </p:tavLst>
                                    </p:anim>
                                    <p:anim calcmode="lin" valueType="num">
                                      <p:cBhvr additive="base">
                                        <p:cTn id="34" dur="1000" fill="hold"/>
                                        <p:tgtEl>
                                          <p:spTgt spid="47"/>
                                        </p:tgtEl>
                                        <p:attrNameLst>
                                          <p:attrName>ppt_y</p:attrName>
                                        </p:attrNameLst>
                                      </p:cBhvr>
                                      <p:tavLst>
                                        <p:tav tm="0">
                                          <p:val>
                                            <p:strVal val="1+#ppt_h/2"/>
                                          </p:val>
                                        </p:tav>
                                        <p:tav tm="100000">
                                          <p:val>
                                            <p:strVal val="#ppt_y"/>
                                          </p:val>
                                        </p:tav>
                                      </p:tavLst>
                                    </p:anim>
                                  </p:childTnLst>
                                </p:cTn>
                              </p:par>
                            </p:childTnLst>
                          </p:cTn>
                        </p:par>
                        <p:par>
                          <p:cTn id="35" fill="hold">
                            <p:stCondLst>
                              <p:cond delay="6000"/>
                            </p:stCondLst>
                            <p:childTnLst>
                              <p:par>
                                <p:cTn id="36" presetID="22" presetClass="entr" presetSubtype="1" fill="hold" grpId="0" nodeType="afterEffect">
                                  <p:stCondLst>
                                    <p:cond delay="0"/>
                                  </p:stCondLst>
                                  <p:childTnLst>
                                    <p:set>
                                      <p:cBhvr>
                                        <p:cTn id="37" dur="1" fill="hold">
                                          <p:stCondLst>
                                            <p:cond delay="0"/>
                                          </p:stCondLst>
                                        </p:cTn>
                                        <p:tgtEl>
                                          <p:spTgt spid="4"/>
                                        </p:tgtEl>
                                        <p:attrNameLst>
                                          <p:attrName>style.visibility</p:attrName>
                                        </p:attrNameLst>
                                      </p:cBhvr>
                                      <p:to>
                                        <p:strVal val="visible"/>
                                      </p:to>
                                    </p:set>
                                    <p:animEffect transition="in" filter="wipe(up)">
                                      <p:cBhvr>
                                        <p:cTn id="3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P spid="83" grpId="0"/>
      <p:bldP spid="85" grpId="0"/>
      <p:bldP spid="14" grpId="0"/>
      <p:bldP spid="2" grpId="0" animBg="1"/>
      <p:bldP spid="47" grpId="0" animBg="1"/>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xmlns="" id="{97F46643-5142-4EB5-9070-135C0CF272F2}"/>
              </a:ext>
            </a:extLst>
          </p:cNvPr>
          <p:cNvCxnSpPr>
            <a:cxnSpLocks/>
          </p:cNvCxnSpPr>
          <p:nvPr/>
        </p:nvCxnSpPr>
        <p:spPr>
          <a:xfrm flipH="1" flipV="1">
            <a:off x="6215270" y="771700"/>
            <a:ext cx="3831807" cy="15894"/>
          </a:xfrm>
          <a:prstGeom prst="line">
            <a:avLst/>
          </a:prstGeom>
          <a:ln w="9525" cap="flat" cmpd="sng" algn="ctr">
            <a:solidFill>
              <a:schemeClr val="accent1"/>
            </a:solidFill>
            <a:prstDash val="dash"/>
            <a:round/>
            <a:headEnd type="none" w="med" len="med"/>
            <a:tailEnd type="none" w="med" len="med"/>
          </a:ln>
          <a:effectLst>
            <a:outerShdw blurRad="50800" dist="38100" dir="8100000" algn="tr" rotWithShape="0">
              <a:prstClr val="black">
                <a:alpha val="40000"/>
              </a:prstClr>
            </a:outerShdw>
          </a:effectLst>
        </p:spPr>
        <p:style>
          <a:lnRef idx="0">
            <a:scrgbClr r="0" g="0" b="0"/>
          </a:lnRef>
          <a:fillRef idx="0">
            <a:scrgbClr r="0" g="0" b="0"/>
          </a:fillRef>
          <a:effectRef idx="0">
            <a:scrgbClr r="0" g="0" b="0"/>
          </a:effectRef>
          <a:fontRef idx="minor">
            <a:schemeClr val="tx1"/>
          </a:fontRef>
        </p:style>
      </p:cxnSp>
      <p:sp>
        <p:nvSpPr>
          <p:cNvPr id="73" name="Rounded Rectangle 40">
            <a:extLst>
              <a:ext uri="{FF2B5EF4-FFF2-40B4-BE49-F238E27FC236}">
                <a16:creationId xmlns:a16="http://schemas.microsoft.com/office/drawing/2014/main" xmlns="" id="{53C3ED81-6729-46F0-9AA7-4F847472B655}"/>
              </a:ext>
            </a:extLst>
          </p:cNvPr>
          <p:cNvSpPr/>
          <p:nvPr/>
        </p:nvSpPr>
        <p:spPr>
          <a:xfrm>
            <a:off x="9678807" y="-77670"/>
            <a:ext cx="2924010" cy="7007297"/>
          </a:xfrm>
          <a:prstGeom prst="roundRect">
            <a:avLst>
              <a:gd name="adj" fmla="val 10417"/>
            </a:avLst>
          </a:prstGeom>
          <a:solidFill>
            <a:schemeClr val="tx1">
              <a:lumMod val="10000"/>
              <a:lumOff val="90000"/>
              <a:alpha val="76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5467"/>
            <a:endParaRPr lang="en-US" sz="2667" dirty="0">
              <a:solidFill>
                <a:srgbClr val="FFFFFF"/>
              </a:solidFill>
              <a:latin typeface="IRANYekan" panose="020B0506030804020204" pitchFamily="34" charset="-78"/>
              <a:cs typeface="IRANYekan" panose="020B0506030804020204" pitchFamily="34" charset="-78"/>
            </a:endParaRPr>
          </a:p>
        </p:txBody>
      </p:sp>
      <p:pic>
        <p:nvPicPr>
          <p:cNvPr id="5" name="Picture 4">
            <a:extLst>
              <a:ext uri="{FF2B5EF4-FFF2-40B4-BE49-F238E27FC236}">
                <a16:creationId xmlns:a16="http://schemas.microsoft.com/office/drawing/2014/main" xmlns="" id="{BF1FFA4D-9147-4B20-AE03-8DEDADCAC68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9782184" y="623540"/>
            <a:ext cx="2489328" cy="625507"/>
          </a:xfrm>
          <a:prstGeom prst="rect">
            <a:avLst/>
          </a:prstGeom>
          <a:ln>
            <a:noFill/>
          </a:ln>
          <a:effectLst>
            <a:outerShdw blurRad="190500" algn="tl" rotWithShape="0">
              <a:srgbClr val="000000">
                <a:alpha val="70000"/>
              </a:srgbClr>
            </a:outerShdw>
          </a:effectLst>
        </p:spPr>
      </p:pic>
      <p:pic>
        <p:nvPicPr>
          <p:cNvPr id="7" name="Picture 6">
            <a:extLst>
              <a:ext uri="{FF2B5EF4-FFF2-40B4-BE49-F238E27FC236}">
                <a16:creationId xmlns:a16="http://schemas.microsoft.com/office/drawing/2014/main" xmlns="" id="{0E13F795-2D14-4952-B3AB-941C0D5D76E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9782184" y="1246393"/>
            <a:ext cx="2489328" cy="625507"/>
          </a:xfrm>
          <a:prstGeom prst="rect">
            <a:avLst/>
          </a:prstGeom>
          <a:ln>
            <a:noFill/>
          </a:ln>
          <a:effectLst>
            <a:outerShdw blurRad="190500" algn="tl" rotWithShape="0">
              <a:srgbClr val="000000">
                <a:alpha val="70000"/>
              </a:srgbClr>
            </a:outerShdw>
          </a:effectLst>
        </p:spPr>
      </p:pic>
      <p:pic>
        <p:nvPicPr>
          <p:cNvPr id="9" name="Picture 8">
            <a:extLst>
              <a:ext uri="{FF2B5EF4-FFF2-40B4-BE49-F238E27FC236}">
                <a16:creationId xmlns:a16="http://schemas.microsoft.com/office/drawing/2014/main" xmlns="" id="{64F25327-CE77-4FA0-8648-061AE63758E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9782184" y="1871900"/>
            <a:ext cx="2489328" cy="625507"/>
          </a:xfrm>
          <a:prstGeom prst="rect">
            <a:avLst/>
          </a:prstGeom>
          <a:ln>
            <a:noFill/>
          </a:ln>
          <a:effectLst>
            <a:outerShdw blurRad="190500" algn="tl" rotWithShape="0">
              <a:srgbClr val="000000">
                <a:alpha val="70000"/>
              </a:srgbClr>
            </a:outerShdw>
          </a:effectLst>
        </p:spPr>
      </p:pic>
      <p:pic>
        <p:nvPicPr>
          <p:cNvPr id="11" name="Picture 10">
            <a:extLst>
              <a:ext uri="{FF2B5EF4-FFF2-40B4-BE49-F238E27FC236}">
                <a16:creationId xmlns:a16="http://schemas.microsoft.com/office/drawing/2014/main" xmlns="" id="{BB494208-4C75-4180-A081-8861C30B95F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9782184" y="2494753"/>
            <a:ext cx="2489328" cy="625507"/>
          </a:xfrm>
          <a:prstGeom prst="rect">
            <a:avLst/>
          </a:prstGeom>
          <a:ln>
            <a:noFill/>
          </a:ln>
          <a:effectLst>
            <a:outerShdw blurRad="190500" algn="tl" rotWithShape="0">
              <a:srgbClr val="000000">
                <a:alpha val="70000"/>
              </a:srgbClr>
            </a:outerShdw>
          </a:effectLst>
        </p:spPr>
      </p:pic>
      <p:pic>
        <p:nvPicPr>
          <p:cNvPr id="13" name="Picture 12">
            <a:extLst>
              <a:ext uri="{FF2B5EF4-FFF2-40B4-BE49-F238E27FC236}">
                <a16:creationId xmlns:a16="http://schemas.microsoft.com/office/drawing/2014/main" xmlns="" id="{312DF5CF-EC7A-4298-89F6-D8CC4C46F3E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9782184" y="3120260"/>
            <a:ext cx="2489328" cy="625507"/>
          </a:xfrm>
          <a:prstGeom prst="rect">
            <a:avLst/>
          </a:prstGeom>
          <a:ln>
            <a:noFill/>
          </a:ln>
          <a:effectLst>
            <a:outerShdw blurRad="190500" algn="tl" rotWithShape="0">
              <a:srgbClr val="000000">
                <a:alpha val="70000"/>
              </a:srgbClr>
            </a:outerShdw>
          </a:effectLst>
        </p:spPr>
      </p:pic>
      <p:pic>
        <p:nvPicPr>
          <p:cNvPr id="15" name="Picture 14">
            <a:extLst>
              <a:ext uri="{FF2B5EF4-FFF2-40B4-BE49-F238E27FC236}">
                <a16:creationId xmlns:a16="http://schemas.microsoft.com/office/drawing/2014/main" xmlns="" id="{E7CD08CC-78B4-4688-B12A-74E741B5F58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flipH="1">
            <a:off x="9782184" y="3743113"/>
            <a:ext cx="2489328" cy="625507"/>
          </a:xfrm>
          <a:prstGeom prst="rect">
            <a:avLst/>
          </a:prstGeom>
          <a:ln>
            <a:noFill/>
          </a:ln>
          <a:effectLst>
            <a:outerShdw blurRad="190500" algn="tl" rotWithShape="0">
              <a:srgbClr val="000000">
                <a:alpha val="70000"/>
              </a:srgbClr>
            </a:outerShdw>
          </a:effectLst>
        </p:spPr>
      </p:pic>
      <p:pic>
        <p:nvPicPr>
          <p:cNvPr id="17" name="Picture 16">
            <a:extLst>
              <a:ext uri="{FF2B5EF4-FFF2-40B4-BE49-F238E27FC236}">
                <a16:creationId xmlns:a16="http://schemas.microsoft.com/office/drawing/2014/main" xmlns="" id="{C62303B2-35DB-4561-8E37-5CD6F454ADC0}"/>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flipH="1">
            <a:off x="9782184" y="4365966"/>
            <a:ext cx="2489328" cy="625507"/>
          </a:xfrm>
          <a:prstGeom prst="rect">
            <a:avLst/>
          </a:prstGeom>
          <a:ln>
            <a:noFill/>
          </a:ln>
          <a:effectLst>
            <a:outerShdw blurRad="190500" algn="tl" rotWithShape="0">
              <a:srgbClr val="000000">
                <a:alpha val="70000"/>
              </a:srgbClr>
            </a:outerShdw>
          </a:effectLst>
        </p:spPr>
      </p:pic>
      <p:grpSp>
        <p:nvGrpSpPr>
          <p:cNvPr id="36" name="Group 35">
            <a:extLst>
              <a:ext uri="{FF2B5EF4-FFF2-40B4-BE49-F238E27FC236}">
                <a16:creationId xmlns:a16="http://schemas.microsoft.com/office/drawing/2014/main" xmlns="" id="{9FCA2291-6E74-4994-9EF2-D6AFBEE5439E}"/>
              </a:ext>
            </a:extLst>
          </p:cNvPr>
          <p:cNvGrpSpPr/>
          <p:nvPr/>
        </p:nvGrpSpPr>
        <p:grpSpPr>
          <a:xfrm>
            <a:off x="10547467" y="5523646"/>
            <a:ext cx="810720" cy="809602"/>
            <a:chOff x="4787900" y="2281238"/>
            <a:chExt cx="2303463" cy="2300287"/>
          </a:xfrm>
          <a:solidFill>
            <a:schemeClr val="accent2"/>
          </a:solidFill>
          <a:scene3d>
            <a:camera prst="orthographicFront">
              <a:rot lat="0" lon="0" rev="0"/>
            </a:camera>
            <a:lightRig rig="contrasting" dir="t">
              <a:rot lat="0" lon="0" rev="7800000"/>
            </a:lightRig>
          </a:scene3d>
        </p:grpSpPr>
        <p:sp>
          <p:nvSpPr>
            <p:cNvPr id="37" name="Freeform 5">
              <a:extLst>
                <a:ext uri="{FF2B5EF4-FFF2-40B4-BE49-F238E27FC236}">
                  <a16:creationId xmlns:a16="http://schemas.microsoft.com/office/drawing/2014/main" xmlns="" id="{3C2A06CE-DF99-4CCC-9F35-D9EAB1BA7B59}"/>
                </a:ext>
              </a:extLst>
            </p:cNvPr>
            <p:cNvSpPr>
              <a:spLocks/>
            </p:cNvSpPr>
            <p:nvPr/>
          </p:nvSpPr>
          <p:spPr bwMode="auto">
            <a:xfrm>
              <a:off x="4787900" y="2640013"/>
              <a:ext cx="608013" cy="762000"/>
            </a:xfrm>
            <a:custGeom>
              <a:avLst/>
              <a:gdLst>
                <a:gd name="T0" fmla="*/ 109 w 161"/>
                <a:gd name="T1" fmla="*/ 202 h 202"/>
                <a:gd name="T2" fmla="*/ 161 w 161"/>
                <a:gd name="T3" fmla="*/ 77 h 202"/>
                <a:gd name="T4" fmla="*/ 84 w 161"/>
                <a:gd name="T5" fmla="*/ 0 h 202"/>
                <a:gd name="T6" fmla="*/ 0 w 161"/>
                <a:gd name="T7" fmla="*/ 202 h 202"/>
                <a:gd name="T8" fmla="*/ 109 w 161"/>
                <a:gd name="T9" fmla="*/ 202 h 202"/>
              </a:gdLst>
              <a:ahLst/>
              <a:cxnLst>
                <a:cxn ang="0">
                  <a:pos x="T0" y="T1"/>
                </a:cxn>
                <a:cxn ang="0">
                  <a:pos x="T2" y="T3"/>
                </a:cxn>
                <a:cxn ang="0">
                  <a:pos x="T4" y="T5"/>
                </a:cxn>
                <a:cxn ang="0">
                  <a:pos x="T6" y="T7"/>
                </a:cxn>
                <a:cxn ang="0">
                  <a:pos x="T8" y="T9"/>
                </a:cxn>
              </a:cxnLst>
              <a:rect l="0" t="0" r="r" b="b"/>
              <a:pathLst>
                <a:path w="161" h="202">
                  <a:moveTo>
                    <a:pt x="109" y="202"/>
                  </a:moveTo>
                  <a:cubicBezTo>
                    <a:pt x="111" y="154"/>
                    <a:pt x="131" y="110"/>
                    <a:pt x="161" y="77"/>
                  </a:cubicBezTo>
                  <a:cubicBezTo>
                    <a:pt x="84" y="0"/>
                    <a:pt x="84" y="0"/>
                    <a:pt x="84" y="0"/>
                  </a:cubicBezTo>
                  <a:cubicBezTo>
                    <a:pt x="34" y="53"/>
                    <a:pt x="2" y="124"/>
                    <a:pt x="0" y="202"/>
                  </a:cubicBezTo>
                  <a:lnTo>
                    <a:pt x="109" y="202"/>
                  </a:lnTo>
                  <a:close/>
                </a:path>
              </a:pathLst>
            </a:custGeom>
            <a:grpFill/>
            <a:ln>
              <a:noFill/>
            </a:ln>
            <a:effectLst/>
            <a:sp3d>
              <a:bevelT w="139700" h="139700"/>
            </a:sp3d>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id-ID" kern="0">
                <a:solidFill>
                  <a:prstClr val="black"/>
                </a:solidFill>
                <a:latin typeface="Raleway"/>
              </a:endParaRPr>
            </a:p>
          </p:txBody>
        </p:sp>
        <p:sp>
          <p:nvSpPr>
            <p:cNvPr id="38" name="Freeform 6">
              <a:extLst>
                <a:ext uri="{FF2B5EF4-FFF2-40B4-BE49-F238E27FC236}">
                  <a16:creationId xmlns:a16="http://schemas.microsoft.com/office/drawing/2014/main" xmlns="" id="{56691DF7-E49D-4F78-8656-B81C9CDBEAB6}"/>
                </a:ext>
              </a:extLst>
            </p:cNvPr>
            <p:cNvSpPr>
              <a:spLocks/>
            </p:cNvSpPr>
            <p:nvPr/>
          </p:nvSpPr>
          <p:spPr bwMode="auto">
            <a:xfrm>
              <a:off x="5146675" y="2281238"/>
              <a:ext cx="760413" cy="603250"/>
            </a:xfrm>
            <a:custGeom>
              <a:avLst/>
              <a:gdLst>
                <a:gd name="T0" fmla="*/ 78 w 202"/>
                <a:gd name="T1" fmla="*/ 160 h 160"/>
                <a:gd name="T2" fmla="*/ 202 w 202"/>
                <a:gd name="T3" fmla="*/ 109 h 160"/>
                <a:gd name="T4" fmla="*/ 202 w 202"/>
                <a:gd name="T5" fmla="*/ 0 h 160"/>
                <a:gd name="T6" fmla="*/ 0 w 202"/>
                <a:gd name="T7" fmla="*/ 83 h 160"/>
                <a:gd name="T8" fmla="*/ 78 w 202"/>
                <a:gd name="T9" fmla="*/ 160 h 160"/>
              </a:gdLst>
              <a:ahLst/>
              <a:cxnLst>
                <a:cxn ang="0">
                  <a:pos x="T0" y="T1"/>
                </a:cxn>
                <a:cxn ang="0">
                  <a:pos x="T2" y="T3"/>
                </a:cxn>
                <a:cxn ang="0">
                  <a:pos x="T4" y="T5"/>
                </a:cxn>
                <a:cxn ang="0">
                  <a:pos x="T6" y="T7"/>
                </a:cxn>
                <a:cxn ang="0">
                  <a:pos x="T8" y="T9"/>
                </a:cxn>
              </a:cxnLst>
              <a:rect l="0" t="0" r="r" b="b"/>
              <a:pathLst>
                <a:path w="202" h="160">
                  <a:moveTo>
                    <a:pt x="78" y="160"/>
                  </a:moveTo>
                  <a:cubicBezTo>
                    <a:pt x="111" y="130"/>
                    <a:pt x="154" y="111"/>
                    <a:pt x="202" y="109"/>
                  </a:cubicBezTo>
                  <a:cubicBezTo>
                    <a:pt x="202" y="0"/>
                    <a:pt x="202" y="0"/>
                    <a:pt x="202" y="0"/>
                  </a:cubicBezTo>
                  <a:cubicBezTo>
                    <a:pt x="124" y="2"/>
                    <a:pt x="53" y="33"/>
                    <a:pt x="0" y="83"/>
                  </a:cubicBezTo>
                  <a:lnTo>
                    <a:pt x="78" y="160"/>
                  </a:lnTo>
                  <a:close/>
                </a:path>
              </a:pathLst>
            </a:custGeom>
            <a:grpFill/>
            <a:ln>
              <a:noFill/>
            </a:ln>
            <a:effectLst/>
            <a:sp3d>
              <a:bevelT w="139700" h="139700"/>
            </a:sp3d>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id-ID" kern="0">
                <a:solidFill>
                  <a:prstClr val="black"/>
                </a:solidFill>
                <a:latin typeface="Raleway"/>
              </a:endParaRPr>
            </a:p>
          </p:txBody>
        </p:sp>
        <p:sp>
          <p:nvSpPr>
            <p:cNvPr id="39" name="Freeform 7">
              <a:extLst>
                <a:ext uri="{FF2B5EF4-FFF2-40B4-BE49-F238E27FC236}">
                  <a16:creationId xmlns:a16="http://schemas.microsoft.com/office/drawing/2014/main" xmlns="" id="{578B6EF8-12BE-4C4B-99E0-6BBF7CB6DD80}"/>
                </a:ext>
              </a:extLst>
            </p:cNvPr>
            <p:cNvSpPr>
              <a:spLocks/>
            </p:cNvSpPr>
            <p:nvPr/>
          </p:nvSpPr>
          <p:spPr bwMode="auto">
            <a:xfrm>
              <a:off x="5972175" y="2281238"/>
              <a:ext cx="760413" cy="603250"/>
            </a:xfrm>
            <a:custGeom>
              <a:avLst/>
              <a:gdLst>
                <a:gd name="T0" fmla="*/ 0 w 202"/>
                <a:gd name="T1" fmla="*/ 0 h 160"/>
                <a:gd name="T2" fmla="*/ 0 w 202"/>
                <a:gd name="T3" fmla="*/ 109 h 160"/>
                <a:gd name="T4" fmla="*/ 125 w 202"/>
                <a:gd name="T5" fmla="*/ 160 h 160"/>
                <a:gd name="T6" fmla="*/ 202 w 202"/>
                <a:gd name="T7" fmla="*/ 83 h 160"/>
                <a:gd name="T8" fmla="*/ 0 w 202"/>
                <a:gd name="T9" fmla="*/ 0 h 160"/>
              </a:gdLst>
              <a:ahLst/>
              <a:cxnLst>
                <a:cxn ang="0">
                  <a:pos x="T0" y="T1"/>
                </a:cxn>
                <a:cxn ang="0">
                  <a:pos x="T2" y="T3"/>
                </a:cxn>
                <a:cxn ang="0">
                  <a:pos x="T4" y="T5"/>
                </a:cxn>
                <a:cxn ang="0">
                  <a:pos x="T6" y="T7"/>
                </a:cxn>
                <a:cxn ang="0">
                  <a:pos x="T8" y="T9"/>
                </a:cxn>
              </a:cxnLst>
              <a:rect l="0" t="0" r="r" b="b"/>
              <a:pathLst>
                <a:path w="202" h="160">
                  <a:moveTo>
                    <a:pt x="0" y="0"/>
                  </a:moveTo>
                  <a:cubicBezTo>
                    <a:pt x="0" y="109"/>
                    <a:pt x="0" y="109"/>
                    <a:pt x="0" y="109"/>
                  </a:cubicBezTo>
                  <a:cubicBezTo>
                    <a:pt x="48" y="111"/>
                    <a:pt x="91" y="130"/>
                    <a:pt x="125" y="160"/>
                  </a:cubicBezTo>
                  <a:cubicBezTo>
                    <a:pt x="202" y="83"/>
                    <a:pt x="202" y="83"/>
                    <a:pt x="202" y="83"/>
                  </a:cubicBezTo>
                  <a:cubicBezTo>
                    <a:pt x="149" y="33"/>
                    <a:pt x="78" y="2"/>
                    <a:pt x="0" y="0"/>
                  </a:cubicBezTo>
                  <a:close/>
                </a:path>
              </a:pathLst>
            </a:custGeom>
            <a:grpFill/>
            <a:ln>
              <a:noFill/>
            </a:ln>
            <a:effectLst/>
            <a:sp3d>
              <a:bevelT w="139700" h="139700"/>
            </a:sp3d>
          </p:spPr>
          <p:txBody>
            <a:bodyPr vert="horz" wrap="square" lIns="91440" tIns="45720" rIns="91440" bIns="45720" numCol="1" anchor="t" anchorCtr="0" compatLnSpc="1">
              <a:prstTxWarp prst="textNoShape">
                <a:avLst/>
              </a:prstTxWarp>
            </a:bodyPr>
            <a:lstStyle/>
            <a:p>
              <a:pPr>
                <a:defRPr/>
              </a:pPr>
              <a:endParaRPr lang="id-ID" kern="0">
                <a:solidFill>
                  <a:prstClr val="black"/>
                </a:solidFill>
                <a:latin typeface="Raleway"/>
              </a:endParaRPr>
            </a:p>
          </p:txBody>
        </p:sp>
        <p:sp>
          <p:nvSpPr>
            <p:cNvPr id="40" name="Freeform 8">
              <a:extLst>
                <a:ext uri="{FF2B5EF4-FFF2-40B4-BE49-F238E27FC236}">
                  <a16:creationId xmlns:a16="http://schemas.microsoft.com/office/drawing/2014/main" xmlns="" id="{98FFF222-5BF0-4845-8F63-7644700A6B40}"/>
                </a:ext>
              </a:extLst>
            </p:cNvPr>
            <p:cNvSpPr>
              <a:spLocks/>
            </p:cNvSpPr>
            <p:nvPr/>
          </p:nvSpPr>
          <p:spPr bwMode="auto">
            <a:xfrm>
              <a:off x="4787900" y="3462338"/>
              <a:ext cx="608013" cy="760412"/>
            </a:xfrm>
            <a:custGeom>
              <a:avLst/>
              <a:gdLst>
                <a:gd name="T0" fmla="*/ 161 w 161"/>
                <a:gd name="T1" fmla="*/ 125 h 202"/>
                <a:gd name="T2" fmla="*/ 109 w 161"/>
                <a:gd name="T3" fmla="*/ 0 h 202"/>
                <a:gd name="T4" fmla="*/ 0 w 161"/>
                <a:gd name="T5" fmla="*/ 0 h 202"/>
                <a:gd name="T6" fmla="*/ 84 w 161"/>
                <a:gd name="T7" fmla="*/ 202 h 202"/>
                <a:gd name="T8" fmla="*/ 161 w 161"/>
                <a:gd name="T9" fmla="*/ 125 h 202"/>
              </a:gdLst>
              <a:ahLst/>
              <a:cxnLst>
                <a:cxn ang="0">
                  <a:pos x="T0" y="T1"/>
                </a:cxn>
                <a:cxn ang="0">
                  <a:pos x="T2" y="T3"/>
                </a:cxn>
                <a:cxn ang="0">
                  <a:pos x="T4" y="T5"/>
                </a:cxn>
                <a:cxn ang="0">
                  <a:pos x="T6" y="T7"/>
                </a:cxn>
                <a:cxn ang="0">
                  <a:pos x="T8" y="T9"/>
                </a:cxn>
              </a:cxnLst>
              <a:rect l="0" t="0" r="r" b="b"/>
              <a:pathLst>
                <a:path w="161" h="202">
                  <a:moveTo>
                    <a:pt x="161" y="125"/>
                  </a:moveTo>
                  <a:cubicBezTo>
                    <a:pt x="131" y="92"/>
                    <a:pt x="111" y="48"/>
                    <a:pt x="109" y="0"/>
                  </a:cubicBezTo>
                  <a:cubicBezTo>
                    <a:pt x="0" y="0"/>
                    <a:pt x="0" y="0"/>
                    <a:pt x="0" y="0"/>
                  </a:cubicBezTo>
                  <a:cubicBezTo>
                    <a:pt x="2" y="78"/>
                    <a:pt x="34" y="149"/>
                    <a:pt x="84" y="202"/>
                  </a:cubicBezTo>
                  <a:lnTo>
                    <a:pt x="161" y="125"/>
                  </a:lnTo>
                  <a:close/>
                </a:path>
              </a:pathLst>
            </a:custGeom>
            <a:grpFill/>
            <a:ln>
              <a:noFill/>
            </a:ln>
            <a:effectLst/>
            <a:sp3d>
              <a:bevelT w="139700" h="139700"/>
            </a:sp3d>
          </p:spPr>
          <p:txBody>
            <a:bodyPr vert="horz" wrap="square" lIns="91440" tIns="45720" rIns="91440" bIns="45720" numCol="1" anchor="t" anchorCtr="0" compatLnSpc="1">
              <a:prstTxWarp prst="textNoShape">
                <a:avLst/>
              </a:prstTxWarp>
            </a:bodyPr>
            <a:lstStyle/>
            <a:p>
              <a:pPr>
                <a:defRPr/>
              </a:pPr>
              <a:endParaRPr lang="id-ID" kern="0">
                <a:solidFill>
                  <a:prstClr val="black"/>
                </a:solidFill>
                <a:latin typeface="Raleway"/>
              </a:endParaRPr>
            </a:p>
          </p:txBody>
        </p:sp>
        <p:sp>
          <p:nvSpPr>
            <p:cNvPr id="41" name="Freeform 9">
              <a:extLst>
                <a:ext uri="{FF2B5EF4-FFF2-40B4-BE49-F238E27FC236}">
                  <a16:creationId xmlns:a16="http://schemas.microsoft.com/office/drawing/2014/main" xmlns="" id="{26701058-57F1-4FD9-B548-67E97DFE0883}"/>
                </a:ext>
              </a:extLst>
            </p:cNvPr>
            <p:cNvSpPr>
              <a:spLocks/>
            </p:cNvSpPr>
            <p:nvPr/>
          </p:nvSpPr>
          <p:spPr bwMode="auto">
            <a:xfrm>
              <a:off x="5146675" y="3973513"/>
              <a:ext cx="760413" cy="608012"/>
            </a:xfrm>
            <a:custGeom>
              <a:avLst/>
              <a:gdLst>
                <a:gd name="T0" fmla="*/ 202 w 202"/>
                <a:gd name="T1" fmla="*/ 52 h 161"/>
                <a:gd name="T2" fmla="*/ 78 w 202"/>
                <a:gd name="T3" fmla="*/ 0 h 161"/>
                <a:gd name="T4" fmla="*/ 0 w 202"/>
                <a:gd name="T5" fmla="*/ 78 h 161"/>
                <a:gd name="T6" fmla="*/ 202 w 202"/>
                <a:gd name="T7" fmla="*/ 161 h 161"/>
                <a:gd name="T8" fmla="*/ 202 w 202"/>
                <a:gd name="T9" fmla="*/ 52 h 161"/>
              </a:gdLst>
              <a:ahLst/>
              <a:cxnLst>
                <a:cxn ang="0">
                  <a:pos x="T0" y="T1"/>
                </a:cxn>
                <a:cxn ang="0">
                  <a:pos x="T2" y="T3"/>
                </a:cxn>
                <a:cxn ang="0">
                  <a:pos x="T4" y="T5"/>
                </a:cxn>
                <a:cxn ang="0">
                  <a:pos x="T6" y="T7"/>
                </a:cxn>
                <a:cxn ang="0">
                  <a:pos x="T8" y="T9"/>
                </a:cxn>
              </a:cxnLst>
              <a:rect l="0" t="0" r="r" b="b"/>
              <a:pathLst>
                <a:path w="202" h="161">
                  <a:moveTo>
                    <a:pt x="202" y="52"/>
                  </a:moveTo>
                  <a:cubicBezTo>
                    <a:pt x="154" y="50"/>
                    <a:pt x="111" y="31"/>
                    <a:pt x="78" y="0"/>
                  </a:cubicBezTo>
                  <a:cubicBezTo>
                    <a:pt x="0" y="78"/>
                    <a:pt x="0" y="78"/>
                    <a:pt x="0" y="78"/>
                  </a:cubicBezTo>
                  <a:cubicBezTo>
                    <a:pt x="53" y="128"/>
                    <a:pt x="124" y="159"/>
                    <a:pt x="202" y="161"/>
                  </a:cubicBezTo>
                  <a:lnTo>
                    <a:pt x="202" y="52"/>
                  </a:lnTo>
                  <a:close/>
                </a:path>
              </a:pathLst>
            </a:custGeom>
            <a:grpFill/>
            <a:ln>
              <a:noFill/>
            </a:ln>
            <a:effectLst/>
            <a:sp3d>
              <a:bevelT w="139700" h="139700"/>
            </a:sp3d>
          </p:spPr>
          <p:txBody>
            <a:bodyPr vert="horz" wrap="square" lIns="91440" tIns="45720" rIns="91440" bIns="45720" numCol="1" anchor="t" anchorCtr="0" compatLnSpc="1">
              <a:prstTxWarp prst="textNoShape">
                <a:avLst/>
              </a:prstTxWarp>
            </a:bodyPr>
            <a:lstStyle/>
            <a:p>
              <a:pPr>
                <a:defRPr/>
              </a:pPr>
              <a:endParaRPr lang="id-ID" kern="0">
                <a:solidFill>
                  <a:prstClr val="black"/>
                </a:solidFill>
                <a:latin typeface="Raleway"/>
              </a:endParaRPr>
            </a:p>
          </p:txBody>
        </p:sp>
        <p:sp>
          <p:nvSpPr>
            <p:cNvPr id="42" name="Freeform 10">
              <a:extLst>
                <a:ext uri="{FF2B5EF4-FFF2-40B4-BE49-F238E27FC236}">
                  <a16:creationId xmlns:a16="http://schemas.microsoft.com/office/drawing/2014/main" xmlns="" id="{C4E953FD-5C29-47C2-8C1A-594F3CB952A0}"/>
                </a:ext>
              </a:extLst>
            </p:cNvPr>
            <p:cNvSpPr>
              <a:spLocks/>
            </p:cNvSpPr>
            <p:nvPr/>
          </p:nvSpPr>
          <p:spPr bwMode="auto">
            <a:xfrm>
              <a:off x="6484938" y="3462338"/>
              <a:ext cx="606425" cy="760412"/>
            </a:xfrm>
            <a:custGeom>
              <a:avLst/>
              <a:gdLst>
                <a:gd name="T0" fmla="*/ 52 w 161"/>
                <a:gd name="T1" fmla="*/ 0 h 202"/>
                <a:gd name="T2" fmla="*/ 0 w 161"/>
                <a:gd name="T3" fmla="*/ 125 h 202"/>
                <a:gd name="T4" fmla="*/ 77 w 161"/>
                <a:gd name="T5" fmla="*/ 202 h 202"/>
                <a:gd name="T6" fmla="*/ 161 w 161"/>
                <a:gd name="T7" fmla="*/ 0 h 202"/>
                <a:gd name="T8" fmla="*/ 52 w 161"/>
                <a:gd name="T9" fmla="*/ 0 h 202"/>
              </a:gdLst>
              <a:ahLst/>
              <a:cxnLst>
                <a:cxn ang="0">
                  <a:pos x="T0" y="T1"/>
                </a:cxn>
                <a:cxn ang="0">
                  <a:pos x="T2" y="T3"/>
                </a:cxn>
                <a:cxn ang="0">
                  <a:pos x="T4" y="T5"/>
                </a:cxn>
                <a:cxn ang="0">
                  <a:pos x="T6" y="T7"/>
                </a:cxn>
                <a:cxn ang="0">
                  <a:pos x="T8" y="T9"/>
                </a:cxn>
              </a:cxnLst>
              <a:rect l="0" t="0" r="r" b="b"/>
              <a:pathLst>
                <a:path w="161" h="202">
                  <a:moveTo>
                    <a:pt x="52" y="0"/>
                  </a:moveTo>
                  <a:cubicBezTo>
                    <a:pt x="50" y="48"/>
                    <a:pt x="31" y="92"/>
                    <a:pt x="0" y="125"/>
                  </a:cubicBezTo>
                  <a:cubicBezTo>
                    <a:pt x="77" y="202"/>
                    <a:pt x="77" y="202"/>
                    <a:pt x="77" y="202"/>
                  </a:cubicBezTo>
                  <a:cubicBezTo>
                    <a:pt x="128" y="149"/>
                    <a:pt x="159" y="78"/>
                    <a:pt x="161" y="0"/>
                  </a:cubicBezTo>
                  <a:lnTo>
                    <a:pt x="52" y="0"/>
                  </a:lnTo>
                  <a:close/>
                </a:path>
              </a:pathLst>
            </a:custGeom>
            <a:grpFill/>
            <a:ln>
              <a:noFill/>
            </a:ln>
            <a:effectLst/>
            <a:sp3d>
              <a:bevelT w="139700" h="139700"/>
            </a:sp3d>
          </p:spPr>
          <p:txBody>
            <a:bodyPr vert="horz" wrap="square" lIns="91440" tIns="45720" rIns="91440" bIns="45720" numCol="1" anchor="t" anchorCtr="0" compatLnSpc="1">
              <a:prstTxWarp prst="textNoShape">
                <a:avLst/>
              </a:prstTxWarp>
            </a:bodyPr>
            <a:lstStyle/>
            <a:p>
              <a:pPr>
                <a:defRPr/>
              </a:pPr>
              <a:endParaRPr lang="id-ID" kern="0">
                <a:solidFill>
                  <a:prstClr val="black"/>
                </a:solidFill>
                <a:latin typeface="Raleway"/>
              </a:endParaRPr>
            </a:p>
          </p:txBody>
        </p:sp>
        <p:sp>
          <p:nvSpPr>
            <p:cNvPr id="43" name="Freeform 11">
              <a:extLst>
                <a:ext uri="{FF2B5EF4-FFF2-40B4-BE49-F238E27FC236}">
                  <a16:creationId xmlns:a16="http://schemas.microsoft.com/office/drawing/2014/main" xmlns="" id="{8339F101-200C-4981-85B2-E1C3AA72743B}"/>
                </a:ext>
              </a:extLst>
            </p:cNvPr>
            <p:cNvSpPr>
              <a:spLocks/>
            </p:cNvSpPr>
            <p:nvPr/>
          </p:nvSpPr>
          <p:spPr bwMode="auto">
            <a:xfrm>
              <a:off x="6484938" y="2640013"/>
              <a:ext cx="606425" cy="762000"/>
            </a:xfrm>
            <a:custGeom>
              <a:avLst/>
              <a:gdLst>
                <a:gd name="T0" fmla="*/ 0 w 161"/>
                <a:gd name="T1" fmla="*/ 77 h 202"/>
                <a:gd name="T2" fmla="*/ 52 w 161"/>
                <a:gd name="T3" fmla="*/ 202 h 202"/>
                <a:gd name="T4" fmla="*/ 161 w 161"/>
                <a:gd name="T5" fmla="*/ 202 h 202"/>
                <a:gd name="T6" fmla="*/ 77 w 161"/>
                <a:gd name="T7" fmla="*/ 0 h 202"/>
                <a:gd name="T8" fmla="*/ 0 w 161"/>
                <a:gd name="T9" fmla="*/ 77 h 202"/>
              </a:gdLst>
              <a:ahLst/>
              <a:cxnLst>
                <a:cxn ang="0">
                  <a:pos x="T0" y="T1"/>
                </a:cxn>
                <a:cxn ang="0">
                  <a:pos x="T2" y="T3"/>
                </a:cxn>
                <a:cxn ang="0">
                  <a:pos x="T4" y="T5"/>
                </a:cxn>
                <a:cxn ang="0">
                  <a:pos x="T6" y="T7"/>
                </a:cxn>
                <a:cxn ang="0">
                  <a:pos x="T8" y="T9"/>
                </a:cxn>
              </a:cxnLst>
              <a:rect l="0" t="0" r="r" b="b"/>
              <a:pathLst>
                <a:path w="161" h="202">
                  <a:moveTo>
                    <a:pt x="0" y="77"/>
                  </a:moveTo>
                  <a:cubicBezTo>
                    <a:pt x="31" y="110"/>
                    <a:pt x="50" y="154"/>
                    <a:pt x="52" y="202"/>
                  </a:cubicBezTo>
                  <a:cubicBezTo>
                    <a:pt x="161" y="202"/>
                    <a:pt x="161" y="202"/>
                    <a:pt x="161" y="202"/>
                  </a:cubicBezTo>
                  <a:cubicBezTo>
                    <a:pt x="159" y="124"/>
                    <a:pt x="128" y="53"/>
                    <a:pt x="77" y="0"/>
                  </a:cubicBezTo>
                  <a:lnTo>
                    <a:pt x="0" y="77"/>
                  </a:lnTo>
                  <a:close/>
                </a:path>
              </a:pathLst>
            </a:custGeom>
            <a:grpFill/>
            <a:ln>
              <a:noFill/>
            </a:ln>
            <a:effectLst/>
            <a:sp3d>
              <a:bevelT w="139700" h="139700"/>
            </a:sp3d>
          </p:spPr>
          <p:txBody>
            <a:bodyPr vert="horz" wrap="square" lIns="91440" tIns="45720" rIns="91440" bIns="45720" numCol="1" anchor="t" anchorCtr="0" compatLnSpc="1">
              <a:prstTxWarp prst="textNoShape">
                <a:avLst/>
              </a:prstTxWarp>
            </a:bodyPr>
            <a:lstStyle/>
            <a:p>
              <a:pPr>
                <a:defRPr/>
              </a:pPr>
              <a:endParaRPr lang="id-ID" kern="0">
                <a:solidFill>
                  <a:prstClr val="black"/>
                </a:solidFill>
                <a:latin typeface="Raleway"/>
              </a:endParaRPr>
            </a:p>
          </p:txBody>
        </p:sp>
        <p:sp>
          <p:nvSpPr>
            <p:cNvPr id="44" name="Freeform 12">
              <a:extLst>
                <a:ext uri="{FF2B5EF4-FFF2-40B4-BE49-F238E27FC236}">
                  <a16:creationId xmlns:a16="http://schemas.microsoft.com/office/drawing/2014/main" xmlns="" id="{086D0095-1758-4B5C-97B9-B21F4496B0E9}"/>
                </a:ext>
              </a:extLst>
            </p:cNvPr>
            <p:cNvSpPr>
              <a:spLocks/>
            </p:cNvSpPr>
            <p:nvPr/>
          </p:nvSpPr>
          <p:spPr bwMode="auto">
            <a:xfrm>
              <a:off x="5972175" y="3973513"/>
              <a:ext cx="760413" cy="608012"/>
            </a:xfrm>
            <a:custGeom>
              <a:avLst/>
              <a:gdLst>
                <a:gd name="T0" fmla="*/ 125 w 202"/>
                <a:gd name="T1" fmla="*/ 0 h 161"/>
                <a:gd name="T2" fmla="*/ 0 w 202"/>
                <a:gd name="T3" fmla="*/ 52 h 161"/>
                <a:gd name="T4" fmla="*/ 0 w 202"/>
                <a:gd name="T5" fmla="*/ 161 h 161"/>
                <a:gd name="T6" fmla="*/ 202 w 202"/>
                <a:gd name="T7" fmla="*/ 78 h 161"/>
                <a:gd name="T8" fmla="*/ 125 w 202"/>
                <a:gd name="T9" fmla="*/ 0 h 161"/>
              </a:gdLst>
              <a:ahLst/>
              <a:cxnLst>
                <a:cxn ang="0">
                  <a:pos x="T0" y="T1"/>
                </a:cxn>
                <a:cxn ang="0">
                  <a:pos x="T2" y="T3"/>
                </a:cxn>
                <a:cxn ang="0">
                  <a:pos x="T4" y="T5"/>
                </a:cxn>
                <a:cxn ang="0">
                  <a:pos x="T6" y="T7"/>
                </a:cxn>
                <a:cxn ang="0">
                  <a:pos x="T8" y="T9"/>
                </a:cxn>
              </a:cxnLst>
              <a:rect l="0" t="0" r="r" b="b"/>
              <a:pathLst>
                <a:path w="202" h="161">
                  <a:moveTo>
                    <a:pt x="125" y="0"/>
                  </a:moveTo>
                  <a:cubicBezTo>
                    <a:pt x="91" y="31"/>
                    <a:pt x="48" y="50"/>
                    <a:pt x="0" y="52"/>
                  </a:cubicBezTo>
                  <a:cubicBezTo>
                    <a:pt x="0" y="161"/>
                    <a:pt x="0" y="161"/>
                    <a:pt x="0" y="161"/>
                  </a:cubicBezTo>
                  <a:cubicBezTo>
                    <a:pt x="78" y="159"/>
                    <a:pt x="149" y="128"/>
                    <a:pt x="202" y="78"/>
                  </a:cubicBezTo>
                  <a:lnTo>
                    <a:pt x="125" y="0"/>
                  </a:lnTo>
                  <a:close/>
                </a:path>
              </a:pathLst>
            </a:custGeom>
            <a:grpFill/>
            <a:ln>
              <a:noFill/>
            </a:ln>
            <a:effectLst/>
            <a:sp3d>
              <a:bevelT w="139700" h="139700"/>
            </a:sp3d>
          </p:spPr>
          <p:txBody>
            <a:bodyPr vert="horz" wrap="square" lIns="91440" tIns="45720" rIns="91440" bIns="45720" numCol="1" anchor="t" anchorCtr="0" compatLnSpc="1">
              <a:prstTxWarp prst="textNoShape">
                <a:avLst/>
              </a:prstTxWarp>
            </a:bodyPr>
            <a:lstStyle/>
            <a:p>
              <a:pPr>
                <a:defRPr/>
              </a:pPr>
              <a:endParaRPr lang="id-ID" kern="0">
                <a:solidFill>
                  <a:prstClr val="black"/>
                </a:solidFill>
                <a:latin typeface="Raleway"/>
              </a:endParaRPr>
            </a:p>
          </p:txBody>
        </p:sp>
      </p:grpSp>
      <p:sp>
        <p:nvSpPr>
          <p:cNvPr id="49" name="TextBox 48">
            <a:extLst>
              <a:ext uri="{FF2B5EF4-FFF2-40B4-BE49-F238E27FC236}">
                <a16:creationId xmlns:a16="http://schemas.microsoft.com/office/drawing/2014/main" xmlns="" id="{7D07A931-CFED-4E5B-954D-67E691C9AFE4}"/>
              </a:ext>
            </a:extLst>
          </p:cNvPr>
          <p:cNvSpPr txBox="1"/>
          <p:nvPr/>
        </p:nvSpPr>
        <p:spPr>
          <a:xfrm>
            <a:off x="10678775" y="5723226"/>
            <a:ext cx="569626" cy="461665"/>
          </a:xfrm>
          <a:prstGeom prst="rect">
            <a:avLst/>
          </a:prstGeom>
          <a:noFill/>
        </p:spPr>
        <p:txBody>
          <a:bodyPr wrap="square" rtlCol="1">
            <a:spAutoFit/>
          </a:bodyPr>
          <a:lstStyle/>
          <a:p>
            <a:pPr algn="ctr" rtl="1"/>
            <a:r>
              <a:rPr lang="fa-IR" sz="2400" dirty="0" smtClean="0">
                <a:solidFill>
                  <a:prstClr val="black"/>
                </a:solidFill>
                <a:latin typeface="Shabnam" panose="020B0603030804020204" pitchFamily="34" charset="-78"/>
                <a:cs typeface="Shabnam" panose="020B0603030804020204" pitchFamily="34" charset="-78"/>
              </a:rPr>
              <a:t>5</a:t>
            </a:r>
            <a:endParaRPr lang="fa-IR" sz="2400" dirty="0">
              <a:solidFill>
                <a:prstClr val="black"/>
              </a:solidFill>
              <a:latin typeface="Shabnam" panose="020B0603030804020204" pitchFamily="34" charset="-78"/>
              <a:cs typeface="Shabnam" panose="020B0603030804020204" pitchFamily="34" charset="-78"/>
            </a:endParaRPr>
          </a:p>
        </p:txBody>
      </p:sp>
      <p:sp>
        <p:nvSpPr>
          <p:cNvPr id="50" name="TextBox 49">
            <a:extLst>
              <a:ext uri="{FF2B5EF4-FFF2-40B4-BE49-F238E27FC236}">
                <a16:creationId xmlns:a16="http://schemas.microsoft.com/office/drawing/2014/main" xmlns="" id="{0C33BFE7-9525-4600-9E7E-4111DBE7DC87}"/>
              </a:ext>
            </a:extLst>
          </p:cNvPr>
          <p:cNvSpPr txBox="1"/>
          <p:nvPr/>
        </p:nvSpPr>
        <p:spPr>
          <a:xfrm>
            <a:off x="10199726" y="787105"/>
            <a:ext cx="1454407" cy="369332"/>
          </a:xfrm>
          <a:prstGeom prst="rect">
            <a:avLst/>
          </a:prstGeom>
          <a:noFill/>
        </p:spPr>
        <p:txBody>
          <a:bodyPr wrap="square" rtlCol="1">
            <a:spAutoFit/>
          </a:bodyPr>
          <a:lstStyle/>
          <a:p>
            <a:pPr algn="r" rtl="1"/>
            <a:r>
              <a:rPr lang="fa-IR" dirty="0">
                <a:solidFill>
                  <a:prstClr val="white"/>
                </a:solidFill>
                <a:latin typeface="Shabnam" panose="020B0603030804020204" pitchFamily="34" charset="-78"/>
                <a:cs typeface="Shabnam" panose="020B0603030804020204" pitchFamily="34" charset="-78"/>
              </a:rPr>
              <a:t>سرفصـــل‌ها</a:t>
            </a:r>
          </a:p>
        </p:txBody>
      </p:sp>
      <p:pic>
        <p:nvPicPr>
          <p:cNvPr id="54" name="Picture 53">
            <a:extLst>
              <a:ext uri="{FF2B5EF4-FFF2-40B4-BE49-F238E27FC236}">
                <a16:creationId xmlns:a16="http://schemas.microsoft.com/office/drawing/2014/main" xmlns="" id="{129F8331-3C4F-41BB-83DE-0B13D4865AD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193921" y="6445939"/>
            <a:ext cx="390545" cy="425472"/>
          </a:xfrm>
          <a:prstGeom prst="rect">
            <a:avLst/>
          </a:prstGeom>
          <a:ln>
            <a:noFill/>
          </a:ln>
          <a:effectLst>
            <a:outerShdw blurRad="190500" algn="tl" rotWithShape="0">
              <a:srgbClr val="000000">
                <a:alpha val="70000"/>
              </a:srgbClr>
            </a:outerShdw>
          </a:effectLst>
        </p:spPr>
      </p:pic>
      <p:pic>
        <p:nvPicPr>
          <p:cNvPr id="56" name="Picture 55">
            <a:extLst>
              <a:ext uri="{FF2B5EF4-FFF2-40B4-BE49-F238E27FC236}">
                <a16:creationId xmlns:a16="http://schemas.microsoft.com/office/drawing/2014/main" xmlns="" id="{DC64A9BA-C545-44D9-9106-8C903DABD1E5}"/>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3057" y="6449687"/>
            <a:ext cx="390545" cy="425472"/>
          </a:xfrm>
          <a:prstGeom prst="rect">
            <a:avLst/>
          </a:prstGeom>
          <a:ln>
            <a:noFill/>
          </a:ln>
          <a:effectLst>
            <a:outerShdw blurRad="190500" algn="tl" rotWithShape="0">
              <a:srgbClr val="000000">
                <a:alpha val="70000"/>
              </a:srgbClr>
            </a:outerShdw>
          </a:effectLst>
        </p:spPr>
      </p:pic>
      <p:pic>
        <p:nvPicPr>
          <p:cNvPr id="52" name="Picture 51">
            <a:extLst>
              <a:ext uri="{FF2B5EF4-FFF2-40B4-BE49-F238E27FC236}">
                <a16:creationId xmlns:a16="http://schemas.microsoft.com/office/drawing/2014/main" xmlns="" id="{901589AC-6FF4-4762-BC2D-96236FF6A9AE}"/>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42888" y="6344227"/>
            <a:ext cx="9165431" cy="425472"/>
          </a:xfrm>
          <a:prstGeom prst="rect">
            <a:avLst/>
          </a:prstGeom>
          <a:ln>
            <a:noFill/>
          </a:ln>
          <a:effectLst>
            <a:outerShdw blurRad="190500" algn="tl" rotWithShape="0">
              <a:srgbClr val="000000">
                <a:alpha val="70000"/>
              </a:srgbClr>
            </a:outerShdw>
          </a:effectLst>
        </p:spPr>
      </p:pic>
      <p:sp>
        <p:nvSpPr>
          <p:cNvPr id="57" name="TextBox 56">
            <a:extLst>
              <a:ext uri="{FF2B5EF4-FFF2-40B4-BE49-F238E27FC236}">
                <a16:creationId xmlns:a16="http://schemas.microsoft.com/office/drawing/2014/main" xmlns="" id="{FF9C7B08-DB95-454D-9E72-0918E1C1F699}"/>
              </a:ext>
            </a:extLst>
          </p:cNvPr>
          <p:cNvSpPr txBox="1"/>
          <p:nvPr/>
        </p:nvSpPr>
        <p:spPr>
          <a:xfrm>
            <a:off x="10110879" y="1419591"/>
            <a:ext cx="1543254" cy="369332"/>
          </a:xfrm>
          <a:prstGeom prst="rect">
            <a:avLst/>
          </a:prstGeom>
          <a:noFill/>
        </p:spPr>
        <p:txBody>
          <a:bodyPr wrap="square" rtlCol="1">
            <a:spAutoFit/>
          </a:bodyPr>
          <a:lstStyle/>
          <a:p>
            <a:pPr algn="r" rtl="1"/>
            <a:r>
              <a:rPr lang="fa-IR" dirty="0">
                <a:solidFill>
                  <a:prstClr val="white"/>
                </a:solidFill>
                <a:latin typeface="Shabnam" panose="020B0603030804020204" pitchFamily="34" charset="-78"/>
                <a:cs typeface="Shabnam" panose="020B0603030804020204" pitchFamily="34" charset="-78"/>
              </a:rPr>
              <a:t>کلیــــات</a:t>
            </a:r>
          </a:p>
        </p:txBody>
      </p:sp>
      <p:sp>
        <p:nvSpPr>
          <p:cNvPr id="58" name="TextBox 57">
            <a:extLst>
              <a:ext uri="{FF2B5EF4-FFF2-40B4-BE49-F238E27FC236}">
                <a16:creationId xmlns:a16="http://schemas.microsoft.com/office/drawing/2014/main" xmlns="" id="{2BB1FBCD-6F36-41C4-B72F-C909595BBAD5}"/>
              </a:ext>
            </a:extLst>
          </p:cNvPr>
          <p:cNvSpPr txBox="1"/>
          <p:nvPr/>
        </p:nvSpPr>
        <p:spPr>
          <a:xfrm>
            <a:off x="9857134" y="2030624"/>
            <a:ext cx="1796999" cy="369332"/>
          </a:xfrm>
          <a:prstGeom prst="rect">
            <a:avLst/>
          </a:prstGeom>
          <a:noFill/>
        </p:spPr>
        <p:txBody>
          <a:bodyPr wrap="square" rtlCol="1">
            <a:spAutoFit/>
          </a:bodyPr>
          <a:lstStyle/>
          <a:p>
            <a:pPr algn="r" rtl="1"/>
            <a:r>
              <a:rPr lang="fa-IR" dirty="0">
                <a:solidFill>
                  <a:prstClr val="white"/>
                </a:solidFill>
                <a:latin typeface="Shabnam" panose="020B0603030804020204" pitchFamily="34" charset="-78"/>
                <a:cs typeface="Shabnam" panose="020B0603030804020204" pitchFamily="34" charset="-78"/>
              </a:rPr>
              <a:t>پیشینه تحقیق</a:t>
            </a:r>
          </a:p>
        </p:txBody>
      </p:sp>
      <p:sp>
        <p:nvSpPr>
          <p:cNvPr id="59" name="TextBox 58">
            <a:extLst>
              <a:ext uri="{FF2B5EF4-FFF2-40B4-BE49-F238E27FC236}">
                <a16:creationId xmlns:a16="http://schemas.microsoft.com/office/drawing/2014/main" xmlns="" id="{EA941DFC-E764-4291-A85C-951F86163EE9}"/>
              </a:ext>
            </a:extLst>
          </p:cNvPr>
          <p:cNvSpPr txBox="1"/>
          <p:nvPr/>
        </p:nvSpPr>
        <p:spPr>
          <a:xfrm>
            <a:off x="9857134" y="2630992"/>
            <a:ext cx="1796999" cy="369332"/>
          </a:xfrm>
          <a:prstGeom prst="rect">
            <a:avLst/>
          </a:prstGeom>
          <a:noFill/>
        </p:spPr>
        <p:txBody>
          <a:bodyPr wrap="square" rtlCol="1">
            <a:spAutoFit/>
          </a:bodyPr>
          <a:lstStyle/>
          <a:p>
            <a:pPr algn="just" rtl="1"/>
            <a:r>
              <a:rPr lang="fa-IR" dirty="0">
                <a:solidFill>
                  <a:prstClr val="white"/>
                </a:solidFill>
                <a:latin typeface="Shabnam" panose="020B0603030804020204" pitchFamily="34" charset="-78"/>
                <a:cs typeface="Shabnam" panose="020B0603030804020204" pitchFamily="34" charset="-78"/>
              </a:rPr>
              <a:t>روش تحقیق</a:t>
            </a:r>
          </a:p>
        </p:txBody>
      </p:sp>
      <p:sp>
        <p:nvSpPr>
          <p:cNvPr id="60" name="TextBox 59">
            <a:extLst>
              <a:ext uri="{FF2B5EF4-FFF2-40B4-BE49-F238E27FC236}">
                <a16:creationId xmlns:a16="http://schemas.microsoft.com/office/drawing/2014/main" xmlns="" id="{B5EB82EF-E961-4AFF-8269-602870893310}"/>
              </a:ext>
            </a:extLst>
          </p:cNvPr>
          <p:cNvSpPr txBox="1"/>
          <p:nvPr/>
        </p:nvSpPr>
        <p:spPr>
          <a:xfrm>
            <a:off x="9929308" y="3278743"/>
            <a:ext cx="1724825" cy="369332"/>
          </a:xfrm>
          <a:prstGeom prst="rect">
            <a:avLst/>
          </a:prstGeom>
          <a:noFill/>
        </p:spPr>
        <p:txBody>
          <a:bodyPr wrap="square" rtlCol="1">
            <a:spAutoFit/>
          </a:bodyPr>
          <a:lstStyle/>
          <a:p>
            <a:pPr algn="r" rtl="1"/>
            <a:r>
              <a:rPr lang="fa-IR" dirty="0">
                <a:solidFill>
                  <a:prstClr val="white"/>
                </a:solidFill>
                <a:latin typeface="Shabnam" panose="020B0603030804020204" pitchFamily="34" charset="-78"/>
                <a:cs typeface="Shabnam" panose="020B0603030804020204" pitchFamily="34" charset="-78"/>
              </a:rPr>
              <a:t>تجزیه و تحلیل</a:t>
            </a:r>
          </a:p>
        </p:txBody>
      </p:sp>
      <p:sp>
        <p:nvSpPr>
          <p:cNvPr id="61" name="TextBox 60">
            <a:extLst>
              <a:ext uri="{FF2B5EF4-FFF2-40B4-BE49-F238E27FC236}">
                <a16:creationId xmlns:a16="http://schemas.microsoft.com/office/drawing/2014/main" xmlns="" id="{787F05C4-40B4-4FB6-BD93-6B291E24770E}"/>
              </a:ext>
            </a:extLst>
          </p:cNvPr>
          <p:cNvSpPr txBox="1"/>
          <p:nvPr/>
        </p:nvSpPr>
        <p:spPr>
          <a:xfrm>
            <a:off x="9857134" y="3910689"/>
            <a:ext cx="1804058" cy="369332"/>
          </a:xfrm>
          <a:prstGeom prst="rect">
            <a:avLst/>
          </a:prstGeom>
          <a:noFill/>
        </p:spPr>
        <p:txBody>
          <a:bodyPr wrap="square" rtlCol="1">
            <a:spAutoFit/>
          </a:bodyPr>
          <a:lstStyle/>
          <a:p>
            <a:pPr algn="r" rtl="1"/>
            <a:r>
              <a:rPr lang="fa-IR" dirty="0">
                <a:solidFill>
                  <a:prstClr val="white"/>
                </a:solidFill>
                <a:latin typeface="Shabnam" panose="020B0603030804020204" pitchFamily="34" charset="-78"/>
                <a:cs typeface="Shabnam" panose="020B0603030804020204" pitchFamily="34" charset="-78"/>
              </a:rPr>
              <a:t>نتیجه گیری</a:t>
            </a:r>
          </a:p>
        </p:txBody>
      </p:sp>
      <p:sp>
        <p:nvSpPr>
          <p:cNvPr id="62" name="TextBox 61">
            <a:extLst>
              <a:ext uri="{FF2B5EF4-FFF2-40B4-BE49-F238E27FC236}">
                <a16:creationId xmlns:a16="http://schemas.microsoft.com/office/drawing/2014/main" xmlns="" id="{652DAC5F-3D91-4A30-98B6-2F48D98290D8}"/>
              </a:ext>
            </a:extLst>
          </p:cNvPr>
          <p:cNvSpPr txBox="1"/>
          <p:nvPr/>
        </p:nvSpPr>
        <p:spPr>
          <a:xfrm>
            <a:off x="9857134" y="4539466"/>
            <a:ext cx="1796999" cy="369332"/>
          </a:xfrm>
          <a:prstGeom prst="rect">
            <a:avLst/>
          </a:prstGeom>
          <a:noFill/>
        </p:spPr>
        <p:txBody>
          <a:bodyPr wrap="square" rtlCol="1">
            <a:spAutoFit/>
          </a:bodyPr>
          <a:lstStyle/>
          <a:p>
            <a:pPr algn="r" rtl="1"/>
            <a:r>
              <a:rPr lang="fa-IR" dirty="0">
                <a:solidFill>
                  <a:prstClr val="white"/>
                </a:solidFill>
                <a:latin typeface="Shabnam" panose="020B0603030804020204" pitchFamily="34" charset="-78"/>
                <a:cs typeface="Shabnam" panose="020B0603030804020204" pitchFamily="34" charset="-78"/>
              </a:rPr>
              <a:t>پیشنهادات</a:t>
            </a:r>
          </a:p>
        </p:txBody>
      </p:sp>
      <p:pic>
        <p:nvPicPr>
          <p:cNvPr id="68" name="Picture 67">
            <a:extLst>
              <a:ext uri="{FF2B5EF4-FFF2-40B4-BE49-F238E27FC236}">
                <a16:creationId xmlns:a16="http://schemas.microsoft.com/office/drawing/2014/main" xmlns="" id="{37C09D06-66F7-4A47-81E6-A10C501D1CC2}"/>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1758861" y="763564"/>
            <a:ext cx="360000" cy="360000"/>
          </a:xfrm>
          <a:prstGeom prst="rect">
            <a:avLst/>
          </a:prstGeom>
        </p:spPr>
      </p:pic>
      <p:pic>
        <p:nvPicPr>
          <p:cNvPr id="70" name="Picture 69">
            <a:extLst>
              <a:ext uri="{FF2B5EF4-FFF2-40B4-BE49-F238E27FC236}">
                <a16:creationId xmlns:a16="http://schemas.microsoft.com/office/drawing/2014/main" xmlns="" id="{99EAEDD8-4D8E-4C96-9B8A-740F938304A2}"/>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1781182" y="1390515"/>
            <a:ext cx="324000" cy="324000"/>
          </a:xfrm>
          <a:prstGeom prst="rect">
            <a:avLst/>
          </a:prstGeom>
        </p:spPr>
      </p:pic>
      <p:pic>
        <p:nvPicPr>
          <p:cNvPr id="72" name="Picture 71">
            <a:extLst>
              <a:ext uri="{FF2B5EF4-FFF2-40B4-BE49-F238E27FC236}">
                <a16:creationId xmlns:a16="http://schemas.microsoft.com/office/drawing/2014/main" xmlns="" id="{4804987D-0412-46A9-BE64-51E1A9923918}"/>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1737678" y="1982515"/>
            <a:ext cx="396000" cy="396000"/>
          </a:xfrm>
          <a:prstGeom prst="rect">
            <a:avLst/>
          </a:prstGeom>
        </p:spPr>
      </p:pic>
      <p:pic>
        <p:nvPicPr>
          <p:cNvPr id="74" name="Picture 73">
            <a:extLst>
              <a:ext uri="{FF2B5EF4-FFF2-40B4-BE49-F238E27FC236}">
                <a16:creationId xmlns:a16="http://schemas.microsoft.com/office/drawing/2014/main" xmlns="" id="{9AD2D3E9-1FAC-442A-8FA2-A4CC86BD657B}"/>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11767930" y="2618429"/>
            <a:ext cx="360000" cy="360000"/>
          </a:xfrm>
          <a:prstGeom prst="rect">
            <a:avLst/>
          </a:prstGeom>
        </p:spPr>
      </p:pic>
      <p:pic>
        <p:nvPicPr>
          <p:cNvPr id="76" name="Picture 75">
            <a:extLst>
              <a:ext uri="{FF2B5EF4-FFF2-40B4-BE49-F238E27FC236}">
                <a16:creationId xmlns:a16="http://schemas.microsoft.com/office/drawing/2014/main" xmlns="" id="{34F1E489-46A1-48EE-802A-701AC812F93C}"/>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11728174" y="3203890"/>
            <a:ext cx="432000" cy="432000"/>
          </a:xfrm>
          <a:prstGeom prst="rect">
            <a:avLst/>
          </a:prstGeom>
        </p:spPr>
      </p:pic>
      <p:pic>
        <p:nvPicPr>
          <p:cNvPr id="78" name="Picture 77">
            <a:extLst>
              <a:ext uri="{FF2B5EF4-FFF2-40B4-BE49-F238E27FC236}">
                <a16:creationId xmlns:a16="http://schemas.microsoft.com/office/drawing/2014/main" xmlns="" id="{1431EC22-BB69-4A3A-BAA7-112B04520CF8}"/>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11720120" y="3847378"/>
            <a:ext cx="432000" cy="432000"/>
          </a:xfrm>
          <a:prstGeom prst="rect">
            <a:avLst/>
          </a:prstGeom>
        </p:spPr>
      </p:pic>
      <p:pic>
        <p:nvPicPr>
          <p:cNvPr id="80" name="Picture 79">
            <a:extLst>
              <a:ext uri="{FF2B5EF4-FFF2-40B4-BE49-F238E27FC236}">
                <a16:creationId xmlns:a16="http://schemas.microsoft.com/office/drawing/2014/main" xmlns="" id="{B09C53B8-57BB-4F22-A0A4-D83530C2F3EF}"/>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11713365" y="4463546"/>
            <a:ext cx="432000" cy="432000"/>
          </a:xfrm>
          <a:prstGeom prst="rect">
            <a:avLst/>
          </a:prstGeom>
        </p:spPr>
      </p:pic>
      <p:sp>
        <p:nvSpPr>
          <p:cNvPr id="83" name="TextBox 82">
            <a:extLst>
              <a:ext uri="{FF2B5EF4-FFF2-40B4-BE49-F238E27FC236}">
                <a16:creationId xmlns:a16="http://schemas.microsoft.com/office/drawing/2014/main" xmlns="" id="{20C28120-B82F-4647-8414-C9632A27ECC3}"/>
              </a:ext>
            </a:extLst>
          </p:cNvPr>
          <p:cNvSpPr txBox="1"/>
          <p:nvPr/>
        </p:nvSpPr>
        <p:spPr>
          <a:xfrm>
            <a:off x="5628651" y="6439594"/>
            <a:ext cx="3379529" cy="338554"/>
          </a:xfrm>
          <a:prstGeom prst="rect">
            <a:avLst/>
          </a:prstGeom>
          <a:noFill/>
        </p:spPr>
        <p:txBody>
          <a:bodyPr wrap="square" rtlCol="1">
            <a:spAutoFit/>
          </a:bodyPr>
          <a:lstStyle/>
          <a:p>
            <a:pPr algn="r" rtl="1"/>
            <a:r>
              <a:rPr lang="fa-IR" sz="1600" dirty="0">
                <a:solidFill>
                  <a:prstClr val="white"/>
                </a:solidFill>
                <a:effectLst>
                  <a:outerShdw blurRad="38100" dist="38100" dir="2700000" algn="tl">
                    <a:srgbClr val="000000">
                      <a:alpha val="43137"/>
                    </a:srgbClr>
                  </a:outerShdw>
                </a:effectLst>
                <a:latin typeface="Shabnam" panose="020B0603030804020204" pitchFamily="34" charset="-78"/>
                <a:cs typeface="Shabnam" panose="020B0603030804020204" pitchFamily="34" charset="-78"/>
              </a:rPr>
              <a:t>دانشجو: </a:t>
            </a:r>
            <a:r>
              <a:rPr lang="fa-IR" sz="1600" b="1" dirty="0">
                <a:solidFill>
                  <a:srgbClr val="AB176C"/>
                </a:solidFill>
                <a:latin typeface="Shabnam" panose="020B0603030804020204" pitchFamily="34" charset="-78"/>
                <a:cs typeface="B Nazanin" pitchFamily="2" charset="-78"/>
              </a:rPr>
              <a:t>حمید باصولی </a:t>
            </a:r>
            <a:endParaRPr lang="fa-IR" sz="1600" dirty="0">
              <a:solidFill>
                <a:prstClr val="white"/>
              </a:solidFill>
              <a:latin typeface="Shabnam" panose="020B0603030804020204" pitchFamily="34" charset="-78"/>
              <a:cs typeface="Shabnam" panose="020B0603030804020204" pitchFamily="34" charset="-78"/>
            </a:endParaRPr>
          </a:p>
        </p:txBody>
      </p:sp>
      <p:sp>
        <p:nvSpPr>
          <p:cNvPr id="85" name="TextBox 84">
            <a:extLst>
              <a:ext uri="{FF2B5EF4-FFF2-40B4-BE49-F238E27FC236}">
                <a16:creationId xmlns:a16="http://schemas.microsoft.com/office/drawing/2014/main" xmlns="" id="{0CA4C4E3-591D-49E6-9947-85C5CBA27B42}"/>
              </a:ext>
            </a:extLst>
          </p:cNvPr>
          <p:cNvSpPr txBox="1"/>
          <p:nvPr/>
        </p:nvSpPr>
        <p:spPr>
          <a:xfrm>
            <a:off x="463603" y="6416151"/>
            <a:ext cx="3684328" cy="338554"/>
          </a:xfrm>
          <a:prstGeom prst="rect">
            <a:avLst/>
          </a:prstGeom>
          <a:noFill/>
        </p:spPr>
        <p:txBody>
          <a:bodyPr wrap="square" rtlCol="1">
            <a:spAutoFit/>
          </a:bodyPr>
          <a:lstStyle/>
          <a:p>
            <a:pPr algn="r" rtl="1"/>
            <a:r>
              <a:rPr lang="fa-IR" sz="1600" dirty="0">
                <a:solidFill>
                  <a:prstClr val="white"/>
                </a:solidFill>
                <a:effectLst>
                  <a:outerShdw blurRad="38100" dist="38100" dir="2700000" algn="tl">
                    <a:srgbClr val="000000">
                      <a:alpha val="43137"/>
                    </a:srgbClr>
                  </a:outerShdw>
                </a:effectLst>
                <a:latin typeface="Shabnam" panose="020B0603030804020204" pitchFamily="34" charset="-78"/>
                <a:cs typeface="Shabnam" panose="020B0603030804020204" pitchFamily="34" charset="-78"/>
              </a:rPr>
              <a:t>استاد راهنما</a:t>
            </a:r>
            <a:r>
              <a:rPr lang="fa-IR" sz="1600" dirty="0" smtClean="0">
                <a:solidFill>
                  <a:prstClr val="white"/>
                </a:solidFill>
                <a:effectLst>
                  <a:outerShdw blurRad="38100" dist="38100" dir="2700000" algn="tl">
                    <a:srgbClr val="000000">
                      <a:alpha val="43137"/>
                    </a:srgbClr>
                  </a:outerShdw>
                </a:effectLst>
                <a:latin typeface="Shabnam" panose="020B0603030804020204" pitchFamily="34" charset="-78"/>
                <a:cs typeface="Shabnam" panose="020B0603030804020204" pitchFamily="34" charset="-78"/>
              </a:rPr>
              <a:t>:</a:t>
            </a:r>
            <a:r>
              <a:rPr lang="fa-IR" sz="1600" b="1" dirty="0">
                <a:solidFill>
                  <a:srgbClr val="7030A0"/>
                </a:solidFill>
                <a:cs typeface="B Nazanin" pitchFamily="2" charset="-78"/>
              </a:rPr>
              <a:t> </a:t>
            </a:r>
            <a:r>
              <a:rPr lang="fa-IR" sz="1600" b="1" dirty="0" smtClean="0">
                <a:solidFill>
                  <a:srgbClr val="7030A0"/>
                </a:solidFill>
                <a:cs typeface="B Nazanin" pitchFamily="2" charset="-78"/>
              </a:rPr>
              <a:t>دکتر </a:t>
            </a:r>
            <a:r>
              <a:rPr lang="fa-IR" sz="1600" b="1" dirty="0">
                <a:solidFill>
                  <a:srgbClr val="7030A0"/>
                </a:solidFill>
                <a:cs typeface="B Nazanin" pitchFamily="2" charset="-78"/>
              </a:rPr>
              <a:t>مهدی تنها زیارتی </a:t>
            </a:r>
            <a:endParaRPr lang="fa-IR" sz="1600" dirty="0">
              <a:solidFill>
                <a:prstClr val="white"/>
              </a:solidFill>
              <a:latin typeface="Shabnam" panose="020B0603030804020204" pitchFamily="34" charset="-78"/>
              <a:cs typeface="Shabnam" panose="020B0603030804020204" pitchFamily="34" charset="-78"/>
            </a:endParaRPr>
          </a:p>
        </p:txBody>
      </p:sp>
      <p:sp>
        <p:nvSpPr>
          <p:cNvPr id="86" name="TextBox 85">
            <a:extLst>
              <a:ext uri="{FF2B5EF4-FFF2-40B4-BE49-F238E27FC236}">
                <a16:creationId xmlns:a16="http://schemas.microsoft.com/office/drawing/2014/main" xmlns="" id="{AA5BE37A-B8E8-4EA2-B7D7-3929A7C5AC57}"/>
              </a:ext>
            </a:extLst>
          </p:cNvPr>
          <p:cNvSpPr txBox="1"/>
          <p:nvPr/>
        </p:nvSpPr>
        <p:spPr>
          <a:xfrm>
            <a:off x="10505931" y="6361388"/>
            <a:ext cx="940906" cy="369332"/>
          </a:xfrm>
          <a:prstGeom prst="rect">
            <a:avLst/>
          </a:prstGeom>
          <a:noFill/>
        </p:spPr>
        <p:txBody>
          <a:bodyPr wrap="square" rtlCol="1">
            <a:spAutoFit/>
          </a:bodyPr>
          <a:lstStyle/>
          <a:p>
            <a:pPr algn="ctr" rtl="1"/>
            <a:r>
              <a:rPr lang="fa-IR" b="1" dirty="0">
                <a:solidFill>
                  <a:prstClr val="black"/>
                </a:solidFill>
                <a:latin typeface="Shabnam" panose="020B0603030804020204" pitchFamily="34" charset="-78"/>
                <a:cs typeface="Shabnam" panose="020B0603030804020204" pitchFamily="34" charset="-78"/>
              </a:rPr>
              <a:t>صفحه</a:t>
            </a:r>
          </a:p>
        </p:txBody>
      </p:sp>
      <p:grpSp>
        <p:nvGrpSpPr>
          <p:cNvPr id="55" name="Group 10">
            <a:extLst>
              <a:ext uri="{FF2B5EF4-FFF2-40B4-BE49-F238E27FC236}">
                <a16:creationId xmlns:a16="http://schemas.microsoft.com/office/drawing/2014/main" xmlns="" id="{CFAF121D-84C7-4D86-ADD0-C5FB39834E26}"/>
              </a:ext>
            </a:extLst>
          </p:cNvPr>
          <p:cNvGrpSpPr/>
          <p:nvPr/>
        </p:nvGrpSpPr>
        <p:grpSpPr>
          <a:xfrm rot="10800000">
            <a:off x="9196819" y="93076"/>
            <a:ext cx="406024" cy="590699"/>
            <a:chOff x="2209800" y="2190750"/>
            <a:chExt cx="1600200" cy="1295400"/>
          </a:xfrm>
        </p:grpSpPr>
        <p:sp>
          <p:nvSpPr>
            <p:cNvPr id="75" name="Chevron 45">
              <a:extLst>
                <a:ext uri="{FF2B5EF4-FFF2-40B4-BE49-F238E27FC236}">
                  <a16:creationId xmlns:a16="http://schemas.microsoft.com/office/drawing/2014/main" xmlns="" id="{3742984A-8D6D-4468-8138-D957E3E14764}"/>
                </a:ext>
              </a:extLst>
            </p:cNvPr>
            <p:cNvSpPr/>
            <p:nvPr/>
          </p:nvSpPr>
          <p:spPr bwMode="auto">
            <a:xfrm>
              <a:off x="2209800" y="2343150"/>
              <a:ext cx="990600" cy="990600"/>
            </a:xfrm>
            <a:prstGeom prst="chevron">
              <a:avLst/>
            </a:prstGeom>
            <a:solidFill>
              <a:srgbClr val="9B51E4"/>
            </a:solidFill>
            <a:ln w="9525">
              <a:noFill/>
              <a:round/>
              <a:headEnd/>
              <a:tailEnd/>
            </a:ln>
          </p:spPr>
          <p:txBody>
            <a:bodyPr vert="horz" wrap="square" lIns="121920" tIns="60960" rIns="121920" bIns="60960" numCol="1" rtlCol="0" anchor="t" anchorCtr="0" compatLnSpc="1">
              <a:prstTxWarp prst="textNoShape">
                <a:avLst/>
              </a:prstTxWarp>
            </a:bodyPr>
            <a:lstStyle/>
            <a:p>
              <a:pPr algn="ctr" defTabSz="1375467">
                <a:defRPr/>
              </a:pPr>
              <a:endParaRPr lang="en-US" sz="2667" kern="0">
                <a:solidFill>
                  <a:srgbClr val="262626"/>
                </a:solidFill>
                <a:latin typeface="IRANYekan" panose="020B0506030804020204" pitchFamily="34" charset="-78"/>
                <a:cs typeface="IRANYekan" panose="020B0506030804020204" pitchFamily="34" charset="-78"/>
              </a:endParaRPr>
            </a:p>
          </p:txBody>
        </p:sp>
        <p:sp>
          <p:nvSpPr>
            <p:cNvPr id="77" name="Chevron 46">
              <a:extLst>
                <a:ext uri="{FF2B5EF4-FFF2-40B4-BE49-F238E27FC236}">
                  <a16:creationId xmlns:a16="http://schemas.microsoft.com/office/drawing/2014/main" xmlns="" id="{FD84C5EA-25DC-48AA-A9F6-800FC7EE83D0}"/>
                </a:ext>
              </a:extLst>
            </p:cNvPr>
            <p:cNvSpPr/>
            <p:nvPr/>
          </p:nvSpPr>
          <p:spPr bwMode="auto">
            <a:xfrm>
              <a:off x="2514600" y="2190750"/>
              <a:ext cx="1295400" cy="1295400"/>
            </a:xfrm>
            <a:prstGeom prst="chevron">
              <a:avLst/>
            </a:prstGeom>
            <a:solidFill>
              <a:srgbClr val="9360EF"/>
            </a:solidFill>
            <a:ln w="9525">
              <a:noFill/>
              <a:round/>
              <a:headEnd/>
              <a:tailEnd/>
            </a:ln>
          </p:spPr>
          <p:txBody>
            <a:bodyPr vert="horz" wrap="square" lIns="121920" tIns="60960" rIns="121920" bIns="60960" numCol="1" rtlCol="0" anchor="t" anchorCtr="0" compatLnSpc="1">
              <a:prstTxWarp prst="textNoShape">
                <a:avLst/>
              </a:prstTxWarp>
            </a:bodyPr>
            <a:lstStyle/>
            <a:p>
              <a:pPr algn="ctr" defTabSz="1375467">
                <a:defRPr/>
              </a:pPr>
              <a:endParaRPr lang="en-US" sz="2667" kern="0">
                <a:solidFill>
                  <a:srgbClr val="262626"/>
                </a:solidFill>
                <a:latin typeface="IRANYekan" panose="020B0506030804020204" pitchFamily="34" charset="-78"/>
                <a:cs typeface="IRANYekan" panose="020B0506030804020204" pitchFamily="34" charset="-78"/>
              </a:endParaRPr>
            </a:p>
          </p:txBody>
        </p:sp>
      </p:grpSp>
      <p:sp>
        <p:nvSpPr>
          <p:cNvPr id="14" name="TextBox 13">
            <a:extLst>
              <a:ext uri="{FF2B5EF4-FFF2-40B4-BE49-F238E27FC236}">
                <a16:creationId xmlns:a16="http://schemas.microsoft.com/office/drawing/2014/main" xmlns="" id="{50A5B14D-D995-475F-8BBA-7DD06D6B9C6F}"/>
              </a:ext>
            </a:extLst>
          </p:cNvPr>
          <p:cNvSpPr txBox="1"/>
          <p:nvPr/>
        </p:nvSpPr>
        <p:spPr>
          <a:xfrm>
            <a:off x="5628651" y="228361"/>
            <a:ext cx="3588041" cy="400110"/>
          </a:xfrm>
          <a:prstGeom prst="rect">
            <a:avLst/>
          </a:prstGeom>
          <a:noFill/>
        </p:spPr>
        <p:txBody>
          <a:bodyPr wrap="square" rtlCol="1">
            <a:spAutoFit/>
          </a:bodyPr>
          <a:lstStyle/>
          <a:p>
            <a:pPr algn="r" rtl="1"/>
            <a:r>
              <a:rPr lang="fa-IR" sz="2000" b="1" dirty="0" smtClean="0">
                <a:solidFill>
                  <a:prstClr val="black"/>
                </a:solidFill>
                <a:latin typeface="Shabnam" panose="020B0603030804020204" pitchFamily="34" charset="-78"/>
                <a:cs typeface="Shabnam" panose="020B0603030804020204" pitchFamily="34" charset="-78"/>
              </a:rPr>
              <a:t>کلیات تحقیق </a:t>
            </a:r>
            <a:r>
              <a:rPr lang="fa-IR" sz="2000" b="1" dirty="0" smtClean="0">
                <a:solidFill>
                  <a:srgbClr val="588BEE"/>
                </a:solidFill>
                <a:latin typeface="Shabnam" panose="020B0603030804020204" pitchFamily="34" charset="-78"/>
                <a:cs typeface="Shabnam" panose="020B0603030804020204" pitchFamily="34" charset="-78"/>
              </a:rPr>
              <a:t> </a:t>
            </a:r>
            <a:endParaRPr lang="fa-IR" sz="2000" b="1" dirty="0">
              <a:solidFill>
                <a:prstClr val="black"/>
              </a:solidFill>
              <a:latin typeface="Shabnam" panose="020B0603030804020204" pitchFamily="34" charset="-78"/>
              <a:cs typeface="Shabnam" panose="020B0603030804020204" pitchFamily="34" charset="-78"/>
            </a:endParaRPr>
          </a:p>
        </p:txBody>
      </p:sp>
      <p:sp>
        <p:nvSpPr>
          <p:cNvPr id="2" name="Rectangle: Rounded Corners 1">
            <a:extLst>
              <a:ext uri="{FF2B5EF4-FFF2-40B4-BE49-F238E27FC236}">
                <a16:creationId xmlns:a16="http://schemas.microsoft.com/office/drawing/2014/main" xmlns="" id="{B17FC4C6-5BFD-4EC1-BF10-1DDF3239CED2}"/>
              </a:ext>
            </a:extLst>
          </p:cNvPr>
          <p:cNvSpPr/>
          <p:nvPr/>
        </p:nvSpPr>
        <p:spPr>
          <a:xfrm>
            <a:off x="9782184" y="623540"/>
            <a:ext cx="2498711" cy="608492"/>
          </a:xfrm>
          <a:prstGeom prst="roundRect">
            <a:avLst/>
          </a:prstGeom>
          <a:noFill/>
          <a:ln>
            <a:solidFill>
              <a:srgbClr val="FFFF00"/>
            </a:solidFill>
            <a:prstDash val="sysDot"/>
          </a:ln>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solidFill>
                <a:prstClr val="white"/>
              </a:solidFill>
            </a:endParaRPr>
          </a:p>
        </p:txBody>
      </p:sp>
      <p:sp>
        <p:nvSpPr>
          <p:cNvPr id="47" name="Rounded Rectangle 9">
            <a:extLst>
              <a:ext uri="{FF2B5EF4-FFF2-40B4-BE49-F238E27FC236}">
                <a16:creationId xmlns:a16="http://schemas.microsoft.com/office/drawing/2014/main" xmlns="" id="{88EA5617-B658-408F-8863-2073EBFBB9AC}"/>
              </a:ext>
            </a:extLst>
          </p:cNvPr>
          <p:cNvSpPr/>
          <p:nvPr/>
        </p:nvSpPr>
        <p:spPr>
          <a:xfrm>
            <a:off x="286840" y="983910"/>
            <a:ext cx="9238665" cy="5089248"/>
          </a:xfrm>
          <a:prstGeom prst="roundRect">
            <a:avLst>
              <a:gd name="adj" fmla="val 2986"/>
            </a:avLst>
          </a:prstGeom>
          <a:solidFill>
            <a:srgbClr val="262626">
              <a:lumMod val="10000"/>
              <a:lumOff val="90000"/>
            </a:srgbClr>
          </a:solidFill>
          <a:ln w="9525" cap="flat" cmpd="sng" algn="ctr">
            <a:solidFill>
              <a:srgbClr val="FFFFFF">
                <a:lumMod val="95000"/>
              </a:srgbClr>
            </a:solidFill>
            <a:prstDash val="solid"/>
          </a:ln>
          <a:effectLst>
            <a:softEdge rad="63500"/>
          </a:effectLst>
        </p:spPr>
        <p:txBody>
          <a:bodyPr rtlCol="0" anchor="ctr"/>
          <a:lstStyle/>
          <a:p>
            <a:pPr algn="justLow" rtl="1" fontAlgn="base">
              <a:lnSpc>
                <a:spcPct val="200000"/>
              </a:lnSpc>
            </a:pPr>
            <a:endParaRPr lang="fa-IR" sz="1200" dirty="0">
              <a:solidFill>
                <a:prstClr val="black"/>
              </a:solidFill>
              <a:latin typeface="Shabnam" panose="020B0603030804020204" pitchFamily="34" charset="-78"/>
              <a:cs typeface="Shabnam" panose="020B0603030804020204" pitchFamily="34" charset="-78"/>
            </a:endParaRPr>
          </a:p>
        </p:txBody>
      </p:sp>
      <p:grpSp>
        <p:nvGrpSpPr>
          <p:cNvPr id="48" name="Group 16">
            <a:extLst>
              <a:ext uri="{FF2B5EF4-FFF2-40B4-BE49-F238E27FC236}">
                <a16:creationId xmlns:a16="http://schemas.microsoft.com/office/drawing/2014/main" xmlns="" id="{70C2F2F2-2651-41CD-BAE8-3F503A17EAC3}"/>
              </a:ext>
            </a:extLst>
          </p:cNvPr>
          <p:cNvGrpSpPr/>
          <p:nvPr/>
        </p:nvGrpSpPr>
        <p:grpSpPr>
          <a:xfrm>
            <a:off x="3131903" y="683775"/>
            <a:ext cx="3525669" cy="594285"/>
            <a:chOff x="1240058" y="1117599"/>
            <a:chExt cx="2644252" cy="445714"/>
          </a:xfrm>
          <a:solidFill>
            <a:srgbClr val="C00000"/>
          </a:solidFill>
        </p:grpSpPr>
        <p:sp>
          <p:nvSpPr>
            <p:cNvPr id="51" name="Round Same Side Corner Rectangle 12">
              <a:extLst>
                <a:ext uri="{FF2B5EF4-FFF2-40B4-BE49-F238E27FC236}">
                  <a16:creationId xmlns:a16="http://schemas.microsoft.com/office/drawing/2014/main" xmlns="" id="{CC592DA9-F63F-4D8E-AB93-2A8EA16D7BF3}"/>
                </a:ext>
              </a:extLst>
            </p:cNvPr>
            <p:cNvSpPr/>
            <p:nvPr/>
          </p:nvSpPr>
          <p:spPr>
            <a:xfrm flipV="1">
              <a:off x="1419184" y="1117599"/>
              <a:ext cx="2286000" cy="445714"/>
            </a:xfrm>
            <a:prstGeom prst="round2SameRect">
              <a:avLst/>
            </a:prstGeom>
            <a:grpFill/>
            <a:ln w="9525" cap="flat" cmpd="sng" algn="ctr">
              <a:solidFill>
                <a:srgbClr val="237DB9">
                  <a:shade val="95000"/>
                  <a:satMod val="105000"/>
                </a:srgbClr>
              </a:solidFill>
              <a:prstDash val="solid"/>
            </a:ln>
            <a:effectLst/>
          </p:spPr>
          <p:txBody>
            <a:bodyPr rtlCol="0" anchor="ctr"/>
            <a:lstStyle/>
            <a:p>
              <a:pPr algn="ctr" defTabSz="1375467">
                <a:defRPr/>
              </a:pPr>
              <a:endParaRPr lang="en-US" sz="2667" kern="0">
                <a:solidFill>
                  <a:srgbClr val="FFFFFF"/>
                </a:solidFill>
                <a:latin typeface="IRANYekan" panose="020B0506030804020204" pitchFamily="34" charset="-78"/>
                <a:cs typeface="IRANYekan" panose="020B0506030804020204" pitchFamily="34" charset="-78"/>
              </a:endParaRPr>
            </a:p>
          </p:txBody>
        </p:sp>
        <p:sp>
          <p:nvSpPr>
            <p:cNvPr id="53" name="Right Triangle 52">
              <a:extLst>
                <a:ext uri="{FF2B5EF4-FFF2-40B4-BE49-F238E27FC236}">
                  <a16:creationId xmlns:a16="http://schemas.microsoft.com/office/drawing/2014/main" xmlns="" id="{CA134985-388B-449B-8F9C-E7CA59455E68}"/>
                </a:ext>
              </a:extLst>
            </p:cNvPr>
            <p:cNvSpPr/>
            <p:nvPr/>
          </p:nvSpPr>
          <p:spPr>
            <a:xfrm flipH="1">
              <a:off x="1240058" y="1117599"/>
              <a:ext cx="179126" cy="179126"/>
            </a:xfrm>
            <a:prstGeom prst="rtTriangle">
              <a:avLst/>
            </a:prstGeom>
            <a:grpFill/>
            <a:ln w="25400" cap="flat" cmpd="sng" algn="ctr">
              <a:noFill/>
              <a:prstDash val="solid"/>
            </a:ln>
            <a:effectLst/>
          </p:spPr>
          <p:txBody>
            <a:bodyPr rtlCol="0" anchor="ctr"/>
            <a:lstStyle/>
            <a:p>
              <a:pPr algn="ctr" defTabSz="1375467">
                <a:defRPr/>
              </a:pPr>
              <a:endParaRPr lang="en-US" sz="2667" kern="0">
                <a:solidFill>
                  <a:srgbClr val="FFFFFF"/>
                </a:solidFill>
                <a:latin typeface="IRANYekan" panose="020B0506030804020204" pitchFamily="34" charset="-78"/>
                <a:cs typeface="IRANYekan" panose="020B0506030804020204" pitchFamily="34" charset="-78"/>
              </a:endParaRPr>
            </a:p>
          </p:txBody>
        </p:sp>
        <p:sp>
          <p:nvSpPr>
            <p:cNvPr id="63" name="Right Triangle 62">
              <a:extLst>
                <a:ext uri="{FF2B5EF4-FFF2-40B4-BE49-F238E27FC236}">
                  <a16:creationId xmlns:a16="http://schemas.microsoft.com/office/drawing/2014/main" xmlns="" id="{51023BE5-846C-48F8-A58D-A4539B424FBA}"/>
                </a:ext>
              </a:extLst>
            </p:cNvPr>
            <p:cNvSpPr/>
            <p:nvPr/>
          </p:nvSpPr>
          <p:spPr>
            <a:xfrm>
              <a:off x="3705184" y="1117599"/>
              <a:ext cx="179126" cy="179126"/>
            </a:xfrm>
            <a:prstGeom prst="rtTriangle">
              <a:avLst/>
            </a:prstGeom>
            <a:grpFill/>
            <a:ln w="25400" cap="flat" cmpd="sng" algn="ctr">
              <a:noFill/>
              <a:prstDash val="solid"/>
            </a:ln>
            <a:effectLst/>
          </p:spPr>
          <p:txBody>
            <a:bodyPr rtlCol="0" anchor="ctr"/>
            <a:lstStyle/>
            <a:p>
              <a:pPr algn="ctr" defTabSz="1375467">
                <a:defRPr/>
              </a:pPr>
              <a:endParaRPr lang="en-US" sz="2667" kern="0">
                <a:solidFill>
                  <a:srgbClr val="FFFFFF"/>
                </a:solidFill>
                <a:latin typeface="IRANYekan" panose="020B0506030804020204" pitchFamily="34" charset="-78"/>
                <a:cs typeface="IRANYekan" panose="020B0506030804020204" pitchFamily="34" charset="-78"/>
              </a:endParaRPr>
            </a:p>
          </p:txBody>
        </p:sp>
        <p:sp>
          <p:nvSpPr>
            <p:cNvPr id="64" name="Text Placeholder 3">
              <a:extLst>
                <a:ext uri="{FF2B5EF4-FFF2-40B4-BE49-F238E27FC236}">
                  <a16:creationId xmlns:a16="http://schemas.microsoft.com/office/drawing/2014/main" xmlns="" id="{94F78A6F-A649-47A4-8995-3319201402D8}"/>
                </a:ext>
              </a:extLst>
            </p:cNvPr>
            <p:cNvSpPr txBox="1">
              <a:spLocks/>
            </p:cNvSpPr>
            <p:nvPr/>
          </p:nvSpPr>
          <p:spPr>
            <a:xfrm>
              <a:off x="1680669" y="1236584"/>
              <a:ext cx="1305342" cy="207749"/>
            </a:xfrm>
            <a:prstGeom prst="rect">
              <a:avLst/>
            </a:prstGeom>
            <a:grpFill/>
          </p:spPr>
          <p:txBody>
            <a:bodyPr wrap="squar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219170" rtl="1">
                <a:spcBef>
                  <a:spcPct val="20000"/>
                </a:spcBef>
                <a:defRPr/>
              </a:pPr>
              <a:r>
                <a:rPr lang="fa-IR" sz="1800" b="1" kern="0" dirty="0" smtClean="0">
                  <a:solidFill>
                    <a:srgbClr val="FFFFFF"/>
                  </a:solidFill>
                  <a:latin typeface="IRANYekan" panose="020B0506030804020204" pitchFamily="34" charset="-78"/>
                  <a:cs typeface="B Nazanin" pitchFamily="2" charset="-78"/>
                </a:rPr>
                <a:t>تعاریف مفهومی </a:t>
              </a:r>
              <a:endParaRPr lang="en-US" sz="1800" b="1" kern="0" dirty="0">
                <a:solidFill>
                  <a:srgbClr val="FFFFFF"/>
                </a:solidFill>
                <a:latin typeface="IRANYekan" panose="020B0506030804020204" pitchFamily="34" charset="-78"/>
                <a:cs typeface="B Nazanin" pitchFamily="2" charset="-78"/>
              </a:endParaRPr>
            </a:p>
          </p:txBody>
        </p:sp>
      </p:grpSp>
      <p:sp>
        <p:nvSpPr>
          <p:cNvPr id="4" name="TextBox 3">
            <a:extLst>
              <a:ext uri="{FF2B5EF4-FFF2-40B4-BE49-F238E27FC236}">
                <a16:creationId xmlns:a16="http://schemas.microsoft.com/office/drawing/2014/main" xmlns="" id="{8151EF73-9707-4778-B70B-1C1FDCE0DFEF}"/>
              </a:ext>
            </a:extLst>
          </p:cNvPr>
          <p:cNvSpPr txBox="1"/>
          <p:nvPr/>
        </p:nvSpPr>
        <p:spPr>
          <a:xfrm>
            <a:off x="520426" y="1278060"/>
            <a:ext cx="8887893" cy="4755148"/>
          </a:xfrm>
          <a:prstGeom prst="rect">
            <a:avLst/>
          </a:prstGeom>
          <a:noFill/>
        </p:spPr>
        <p:txBody>
          <a:bodyPr wrap="square" rtlCol="1">
            <a:spAutoFit/>
          </a:bodyPr>
          <a:lstStyle/>
          <a:p>
            <a:pPr marL="285750" indent="-285750" algn="justLow" rtl="1" fontAlgn="base">
              <a:lnSpc>
                <a:spcPct val="150000"/>
              </a:lnSpc>
              <a:buClr>
                <a:srgbClr val="C00000"/>
              </a:buClr>
              <a:buSzPct val="130000"/>
              <a:buFont typeface="Wingdings" pitchFamily="2" charset="2"/>
              <a:buChar char="Ø"/>
            </a:pPr>
            <a:r>
              <a:rPr lang="fa-IR" b="1" dirty="0" smtClean="0">
                <a:solidFill>
                  <a:srgbClr val="C00000"/>
                </a:solidFill>
                <a:latin typeface="B Nazaninin"/>
              </a:rPr>
              <a:t> </a:t>
            </a:r>
            <a:r>
              <a:rPr lang="fa-IR" b="1" dirty="0" smtClean="0">
                <a:solidFill>
                  <a:prstClr val="black"/>
                </a:solidFill>
                <a:cs typeface="B Nazanin" pitchFamily="2" charset="-78"/>
              </a:rPr>
              <a:t> هوش مصنوعی </a:t>
            </a:r>
            <a:r>
              <a:rPr lang="fa-IR" b="1" dirty="0" smtClean="0">
                <a:solidFill>
                  <a:prstClr val="black"/>
                </a:solidFill>
                <a:cs typeface="B Nazanin" pitchFamily="2" charset="-78"/>
              </a:rPr>
              <a:t>(</a:t>
            </a:r>
            <a:r>
              <a:rPr lang="fa-IR" dirty="0">
                <a:cs typeface="B Nazanin" pitchFamily="2" charset="-78"/>
              </a:rPr>
              <a:t>تکنولوژی که به نحوی قابلیت تفکر دارد.  </a:t>
            </a:r>
            <a:r>
              <a:rPr lang="fa-IR" dirty="0" smtClean="0">
                <a:cs typeface="B Nazanin" pitchFamily="2" charset="-78"/>
              </a:rPr>
              <a:t>)</a:t>
            </a:r>
            <a:r>
              <a:rPr lang="fa-IR" b="1" dirty="0" smtClean="0">
                <a:solidFill>
                  <a:prstClr val="black"/>
                </a:solidFill>
                <a:cs typeface="B Nazanin" pitchFamily="2" charset="-78"/>
              </a:rPr>
              <a:t>  </a:t>
            </a:r>
            <a:endParaRPr lang="fa-IR" b="1" dirty="0" smtClean="0">
              <a:solidFill>
                <a:prstClr val="black"/>
              </a:solidFill>
              <a:cs typeface="B Nazanin" pitchFamily="2" charset="-78"/>
            </a:endParaRPr>
          </a:p>
          <a:p>
            <a:pPr marL="285750" indent="-285750" algn="justLow" rtl="1" fontAlgn="base">
              <a:lnSpc>
                <a:spcPct val="150000"/>
              </a:lnSpc>
              <a:buClr>
                <a:srgbClr val="C00000"/>
              </a:buClr>
              <a:buSzPct val="130000"/>
              <a:buFont typeface="Wingdings" pitchFamily="2" charset="2"/>
              <a:buChar char="Ø"/>
            </a:pPr>
            <a:r>
              <a:rPr lang="fa-IR" b="1" dirty="0">
                <a:solidFill>
                  <a:prstClr val="black"/>
                </a:solidFill>
                <a:latin typeface="B Nazaninin"/>
                <a:cs typeface="B Nazanin" pitchFamily="2" charset="-78"/>
              </a:rPr>
              <a:t> </a:t>
            </a:r>
            <a:r>
              <a:rPr lang="fa-IR" b="1" dirty="0" smtClean="0">
                <a:solidFill>
                  <a:prstClr val="black"/>
                </a:solidFill>
                <a:latin typeface="B Nazaninin"/>
                <a:cs typeface="B Nazanin" pitchFamily="2" charset="-78"/>
              </a:rPr>
              <a:t>اصول اخلاقی </a:t>
            </a:r>
            <a:r>
              <a:rPr lang="fa-IR" b="1" dirty="0" smtClean="0">
                <a:solidFill>
                  <a:prstClr val="black"/>
                </a:solidFill>
                <a:latin typeface="B Nazaninin"/>
                <a:cs typeface="B Nazanin" pitchFamily="2" charset="-78"/>
              </a:rPr>
              <a:t> (</a:t>
            </a:r>
            <a:r>
              <a:rPr lang="fa-IR" dirty="0">
                <a:cs typeface="B Nazanin" pitchFamily="2" charset="-78"/>
              </a:rPr>
              <a:t>اصولی هست که مردم فکر می کنند درست و بجا هستند؛ یعنی چیزهایی که مبنای گفتگوی </a:t>
            </a:r>
            <a:r>
              <a:rPr lang="fa-IR" dirty="0">
                <a:cs typeface="B Nazanin" pitchFamily="2" charset="-78"/>
                <a:hlinkClick r:id="rId20"/>
              </a:rPr>
              <a:t>روابط اجتماعی</a:t>
            </a:r>
            <a:r>
              <a:rPr lang="en-US" dirty="0">
                <a:cs typeface="B Nazanin" pitchFamily="2" charset="-78"/>
              </a:rPr>
              <a:t> </a:t>
            </a:r>
            <a:r>
              <a:rPr lang="fa-IR" dirty="0">
                <a:cs typeface="B Nazanin" pitchFamily="2" charset="-78"/>
              </a:rPr>
              <a:t>و انسانی است</a:t>
            </a:r>
            <a:r>
              <a:rPr lang="fa-IR" dirty="0" smtClean="0">
                <a:cs typeface="B Nazanin" pitchFamily="2" charset="-78"/>
              </a:rPr>
              <a:t>.)</a:t>
            </a:r>
            <a:endParaRPr lang="fa-IR" b="1" dirty="0" smtClean="0">
              <a:solidFill>
                <a:prstClr val="black"/>
              </a:solidFill>
              <a:latin typeface="B Nazaninin"/>
              <a:cs typeface="B Nazanin" pitchFamily="2" charset="-78"/>
            </a:endParaRPr>
          </a:p>
          <a:p>
            <a:pPr marL="285750" indent="-285750" algn="justLow" rtl="1" fontAlgn="base">
              <a:lnSpc>
                <a:spcPct val="150000"/>
              </a:lnSpc>
              <a:buClr>
                <a:srgbClr val="C00000"/>
              </a:buClr>
              <a:buSzPct val="130000"/>
              <a:buFont typeface="Wingdings" pitchFamily="2" charset="2"/>
              <a:buChar char="Ø"/>
            </a:pPr>
            <a:r>
              <a:rPr lang="fa-IR" b="1" dirty="0" smtClean="0">
                <a:solidFill>
                  <a:prstClr val="black"/>
                </a:solidFill>
                <a:latin typeface="B Nazaninin"/>
                <a:cs typeface="B Nazanin" pitchFamily="2" charset="-78"/>
              </a:rPr>
              <a:t>اصول اخلاقی فیزیکی </a:t>
            </a:r>
            <a:r>
              <a:rPr lang="fa-IR" b="1" dirty="0" smtClean="0">
                <a:solidFill>
                  <a:prstClr val="black"/>
                </a:solidFill>
                <a:latin typeface="B Nazaninin"/>
                <a:cs typeface="B Nazanin" pitchFamily="2" charset="-78"/>
              </a:rPr>
              <a:t>(</a:t>
            </a:r>
            <a:r>
              <a:rPr lang="fa-IR" sz="1600" b="1" dirty="0">
                <a:cs typeface="B Nazanin" pitchFamily="2" charset="-78"/>
              </a:rPr>
              <a:t>دربردارنده درك فيزيكي از مرجعيت اخلاقي است. همچنين پايبندي به يك قاعده با توسل به پيامدهاي فيزيكي توجيه مي‌شود.  </a:t>
            </a:r>
            <a:r>
              <a:rPr lang="fa-IR" sz="1600" b="1" dirty="0" smtClean="0">
                <a:cs typeface="B Nazanin" pitchFamily="2" charset="-78"/>
              </a:rPr>
              <a:t>)</a:t>
            </a:r>
            <a:endParaRPr lang="fa-IR" b="1" dirty="0" smtClean="0">
              <a:solidFill>
                <a:prstClr val="black"/>
              </a:solidFill>
              <a:latin typeface="B Nazaninin"/>
              <a:cs typeface="B Nazanin" pitchFamily="2" charset="-78"/>
            </a:endParaRPr>
          </a:p>
          <a:p>
            <a:pPr marL="285750" indent="-285750" algn="justLow" rtl="1" fontAlgn="base">
              <a:lnSpc>
                <a:spcPct val="150000"/>
              </a:lnSpc>
              <a:buClr>
                <a:srgbClr val="C00000"/>
              </a:buClr>
              <a:buSzPct val="130000"/>
              <a:buFont typeface="Wingdings" pitchFamily="2" charset="2"/>
              <a:buChar char="Ø"/>
            </a:pPr>
            <a:r>
              <a:rPr lang="fa-IR" b="1" dirty="0" smtClean="0">
                <a:solidFill>
                  <a:prstClr val="black"/>
                </a:solidFill>
                <a:latin typeface="B Nazaninin"/>
                <a:cs typeface="B Nazanin" pitchFamily="2" charset="-78"/>
              </a:rPr>
              <a:t>اصول </a:t>
            </a:r>
            <a:r>
              <a:rPr lang="fa-IR" b="1" dirty="0" smtClean="0">
                <a:solidFill>
                  <a:prstClr val="black"/>
                </a:solidFill>
                <a:latin typeface="B Nazaninin"/>
                <a:cs typeface="B Nazanin" pitchFamily="2" charset="-78"/>
              </a:rPr>
              <a:t>اخلاقی بیومکانیکی </a:t>
            </a:r>
            <a:r>
              <a:rPr lang="fa-IR" b="1" dirty="0" smtClean="0">
                <a:solidFill>
                  <a:prstClr val="black"/>
                </a:solidFill>
                <a:latin typeface="B Nazaninin"/>
                <a:cs typeface="B Nazanin" pitchFamily="2" charset="-78"/>
              </a:rPr>
              <a:t>(</a:t>
            </a:r>
            <a:r>
              <a:rPr lang="fa-IR" dirty="0">
                <a:cs typeface="B Nazanin" pitchFamily="2" charset="-78"/>
              </a:rPr>
              <a:t>بیومکانیک مطالعه ساختار و عملکرد سیستم‌های بیولوژیکی با استفاده از روش‌های مکانیک است</a:t>
            </a:r>
            <a:r>
              <a:rPr lang="fa-IR" dirty="0" smtClean="0">
                <a:cs typeface="B Nazanin" pitchFamily="2" charset="-78"/>
              </a:rPr>
              <a:t>.) </a:t>
            </a:r>
            <a:r>
              <a:rPr lang="fa-IR" b="1" dirty="0" smtClean="0">
                <a:solidFill>
                  <a:prstClr val="black"/>
                </a:solidFill>
                <a:latin typeface="B Nazaninin"/>
                <a:cs typeface="B Nazanin" pitchFamily="2" charset="-78"/>
              </a:rPr>
              <a:t> </a:t>
            </a:r>
          </a:p>
          <a:p>
            <a:pPr marL="285750" indent="-285750" algn="justLow" rtl="1" fontAlgn="base">
              <a:lnSpc>
                <a:spcPct val="150000"/>
              </a:lnSpc>
              <a:buClr>
                <a:srgbClr val="C00000"/>
              </a:buClr>
              <a:buSzPct val="130000"/>
              <a:buFont typeface="Wingdings" pitchFamily="2" charset="2"/>
              <a:buChar char="Ø"/>
            </a:pPr>
            <a:r>
              <a:rPr lang="fa-IR" b="1" dirty="0" smtClean="0">
                <a:solidFill>
                  <a:prstClr val="black"/>
                </a:solidFill>
                <a:latin typeface="B Nazaninin"/>
                <a:cs typeface="B Nazanin" pitchFamily="2" charset="-78"/>
              </a:rPr>
              <a:t>اصول </a:t>
            </a:r>
            <a:r>
              <a:rPr lang="fa-IR" b="1" dirty="0" smtClean="0">
                <a:solidFill>
                  <a:prstClr val="black"/>
                </a:solidFill>
                <a:latin typeface="B Nazaninin"/>
                <a:cs typeface="B Nazanin" pitchFamily="2" charset="-78"/>
              </a:rPr>
              <a:t>اخلاقی شناختی </a:t>
            </a:r>
            <a:r>
              <a:rPr lang="fa-IR" b="1" dirty="0" smtClean="0">
                <a:solidFill>
                  <a:prstClr val="black"/>
                </a:solidFill>
                <a:latin typeface="B Nazaninin"/>
                <a:cs typeface="B Nazanin" pitchFamily="2" charset="-78"/>
              </a:rPr>
              <a:t>(</a:t>
            </a:r>
            <a:r>
              <a:rPr lang="fa-IR" dirty="0">
                <a:cs typeface="B Nazanin" pitchFamily="2" charset="-78"/>
              </a:rPr>
              <a:t>چگونه تفکر اخلاقی، در تعامل با سایر عوامل تعیین کننده روانی-اجتماعی، بر رفتار اخلاقی فردی حاکم است</a:t>
            </a:r>
            <a:r>
              <a:rPr lang="en-US" dirty="0" smtClean="0">
                <a:cs typeface="B Nazanin" pitchFamily="2" charset="-78"/>
              </a:rPr>
              <a:t>.</a:t>
            </a:r>
            <a:r>
              <a:rPr lang="fa-IR" dirty="0" smtClean="0">
                <a:cs typeface="B Nazanin" pitchFamily="2" charset="-78"/>
              </a:rPr>
              <a:t>)</a:t>
            </a:r>
            <a:endParaRPr lang="fa-IR" b="1" dirty="0" smtClean="0">
              <a:solidFill>
                <a:prstClr val="black"/>
              </a:solidFill>
              <a:latin typeface="B Nazaninin"/>
              <a:cs typeface="B Nazanin" pitchFamily="2" charset="-78"/>
            </a:endParaRPr>
          </a:p>
          <a:p>
            <a:pPr marL="285750" indent="-285750" algn="justLow" rtl="1" fontAlgn="base">
              <a:lnSpc>
                <a:spcPct val="150000"/>
              </a:lnSpc>
              <a:buClr>
                <a:srgbClr val="C00000"/>
              </a:buClr>
              <a:buSzPct val="130000"/>
              <a:buFont typeface="Wingdings" pitchFamily="2" charset="2"/>
              <a:buChar char="Ø"/>
            </a:pPr>
            <a:r>
              <a:rPr lang="fa-IR" b="1" dirty="0" smtClean="0">
                <a:solidFill>
                  <a:prstClr val="black"/>
                </a:solidFill>
                <a:latin typeface="B Nazaninin"/>
                <a:cs typeface="B Nazanin" pitchFamily="2" charset="-78"/>
              </a:rPr>
              <a:t>اصول اخلاقی روان شناسی </a:t>
            </a:r>
            <a:r>
              <a:rPr lang="fa-IR" b="1" dirty="0" smtClean="0">
                <a:solidFill>
                  <a:prstClr val="black"/>
                </a:solidFill>
                <a:latin typeface="B Nazaninin"/>
                <a:cs typeface="B Nazanin" pitchFamily="2" charset="-78"/>
              </a:rPr>
              <a:t>(</a:t>
            </a:r>
            <a:r>
              <a:rPr lang="fa-IR" dirty="0">
                <a:cs typeface="B Nazanin" pitchFamily="2" charset="-78"/>
              </a:rPr>
              <a:t>مطالعه نظام‌مند چگونگی عملکرد اخلاق است  </a:t>
            </a:r>
            <a:r>
              <a:rPr lang="en-US" dirty="0" smtClean="0">
                <a:cs typeface="B Nazanin" pitchFamily="2" charset="-78"/>
              </a:rPr>
              <a:t>.</a:t>
            </a:r>
            <a:r>
              <a:rPr lang="fa-IR" dirty="0" smtClean="0">
                <a:cs typeface="B Nazanin" pitchFamily="2" charset="-78"/>
              </a:rPr>
              <a:t>)</a:t>
            </a:r>
            <a:endParaRPr lang="fa-IR" sz="1200" dirty="0">
              <a:solidFill>
                <a:prstClr val="black"/>
              </a:solidFill>
              <a:latin typeface="Shabnam" panose="020B0603030804020204" pitchFamily="34" charset="-78"/>
              <a:cs typeface="Shabnam" panose="020B0603030804020204" pitchFamily="34" charset="-78"/>
            </a:endParaRPr>
          </a:p>
          <a:p>
            <a:pPr algn="justLow" rtl="1" fontAlgn="base">
              <a:lnSpc>
                <a:spcPct val="200000"/>
              </a:lnSpc>
            </a:pPr>
            <a:r>
              <a:rPr lang="fa-IR" sz="1200" dirty="0" smtClean="0">
                <a:solidFill>
                  <a:prstClr val="black"/>
                </a:solidFill>
                <a:latin typeface="Shabnam" panose="020B0603030804020204" pitchFamily="34" charset="-78"/>
                <a:cs typeface="Shabnam" panose="020B0603030804020204" pitchFamily="34" charset="-78"/>
              </a:rPr>
              <a:t> </a:t>
            </a:r>
            <a:endParaRPr lang="fa-IR" sz="1200" dirty="0">
              <a:solidFill>
                <a:prstClr val="black"/>
              </a:solidFill>
              <a:latin typeface="Shabnam" panose="020B0603030804020204" pitchFamily="34" charset="-78"/>
              <a:cs typeface="Shabnam" panose="020B0603030804020204" pitchFamily="34" charset="-78"/>
            </a:endParaRPr>
          </a:p>
          <a:p>
            <a:endParaRPr lang="fa-IR" sz="1200" dirty="0">
              <a:solidFill>
                <a:prstClr val="black"/>
              </a:solidFill>
            </a:endParaRPr>
          </a:p>
        </p:txBody>
      </p:sp>
    </p:spTree>
    <p:extLst>
      <p:ext uri="{BB962C8B-B14F-4D97-AF65-F5344CB8AC3E}">
        <p14:creationId xmlns:p14="http://schemas.microsoft.com/office/powerpoint/2010/main" val="2898822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repeatCount="indefinite"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5000"/>
                                        <p:tgtEl>
                                          <p:spTgt spid="2"/>
                                        </p:tgtEl>
                                      </p:cBhvr>
                                    </p:animEffect>
                                  </p:childTnLst>
                                </p:cTn>
                              </p:par>
                              <p:par>
                                <p:cTn id="8" presetID="1" presetClass="entr" presetSubtype="0" fill="hold" grpId="0" nodeType="withEffect">
                                  <p:stCondLst>
                                    <p:cond delay="0"/>
                                  </p:stCondLst>
                                  <p:iterate type="lt">
                                    <p:tmAbs val="100"/>
                                  </p:iterate>
                                  <p:childTnLst>
                                    <p:set>
                                      <p:cBhvr>
                                        <p:cTn id="9" dur="1" fill="hold">
                                          <p:stCondLst>
                                            <p:cond delay="499"/>
                                          </p:stCondLst>
                                        </p:cTn>
                                        <p:tgtEl>
                                          <p:spTgt spid="50"/>
                                        </p:tgtEl>
                                        <p:attrNameLst>
                                          <p:attrName>style.visibility</p:attrName>
                                        </p:attrNameLst>
                                      </p:cBhvr>
                                      <p:to>
                                        <p:strVal val="visible"/>
                                      </p:to>
                                    </p:set>
                                  </p:childTnLst>
                                </p:cTn>
                              </p:par>
                              <p:par>
                                <p:cTn id="10" presetID="21" presetClass="entr" presetSubtype="1" repeatCount="indefinite" fill="hold" nodeType="withEffect">
                                  <p:stCondLst>
                                    <p:cond delay="0"/>
                                  </p:stCondLst>
                                  <p:childTnLst>
                                    <p:set>
                                      <p:cBhvr>
                                        <p:cTn id="11" dur="1" fill="hold">
                                          <p:stCondLst>
                                            <p:cond delay="0"/>
                                          </p:stCondLst>
                                        </p:cTn>
                                        <p:tgtEl>
                                          <p:spTgt spid="36"/>
                                        </p:tgtEl>
                                        <p:attrNameLst>
                                          <p:attrName>style.visibility</p:attrName>
                                        </p:attrNameLst>
                                      </p:cBhvr>
                                      <p:to>
                                        <p:strVal val="visible"/>
                                      </p:to>
                                    </p:set>
                                    <p:animEffect transition="in" filter="wheel(1)">
                                      <p:cBhvr>
                                        <p:cTn id="12" dur="2000"/>
                                        <p:tgtEl>
                                          <p:spTgt spid="36"/>
                                        </p:tgtEl>
                                      </p:cBhvr>
                                    </p:animEffect>
                                  </p:childTnLst>
                                </p:cTn>
                              </p:par>
                              <p:par>
                                <p:cTn id="13" presetID="8" presetClass="emph" presetSubtype="0" repeatCount="indefinite" fill="hold" nodeType="withEffect">
                                  <p:stCondLst>
                                    <p:cond delay="0"/>
                                  </p:stCondLst>
                                  <p:childTnLst>
                                    <p:animRot by="21600000">
                                      <p:cBhvr>
                                        <p:cTn id="14" dur="2000" fill="hold"/>
                                        <p:tgtEl>
                                          <p:spTgt spid="36"/>
                                        </p:tgtEl>
                                        <p:attrNameLst>
                                          <p:attrName>r</p:attrName>
                                        </p:attrNameLst>
                                      </p:cBhvr>
                                    </p:animRot>
                                  </p:childTnLst>
                                </p:cTn>
                              </p:par>
                              <p:par>
                                <p:cTn id="15" presetID="12" presetClass="entr" presetSubtype="2" fill="hold" nodeType="withEffect">
                                  <p:stCondLst>
                                    <p:cond delay="0"/>
                                  </p:stCondLst>
                                  <p:childTnLst>
                                    <p:set>
                                      <p:cBhvr>
                                        <p:cTn id="16" dur="1" fill="hold">
                                          <p:stCondLst>
                                            <p:cond delay="0"/>
                                          </p:stCondLst>
                                        </p:cTn>
                                        <p:tgtEl>
                                          <p:spTgt spid="55"/>
                                        </p:tgtEl>
                                        <p:attrNameLst>
                                          <p:attrName>style.visibility</p:attrName>
                                        </p:attrNameLst>
                                      </p:cBhvr>
                                      <p:to>
                                        <p:strVal val="visible"/>
                                      </p:to>
                                    </p:set>
                                    <p:animEffect transition="in" filter="slide(fromRight)">
                                      <p:cBhvr>
                                        <p:cTn id="17" dur="500"/>
                                        <p:tgtEl>
                                          <p:spTgt spid="55"/>
                                        </p:tgtEl>
                                      </p:cBhvr>
                                    </p:animEffect>
                                  </p:childTnLst>
                                </p:cTn>
                              </p:par>
                              <p:par>
                                <p:cTn id="18" presetID="22" presetClass="entr" presetSubtype="2" fill="hold" nodeType="with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wipe(right)">
                                      <p:cBhvr>
                                        <p:cTn id="20" dur="1000"/>
                                        <p:tgtEl>
                                          <p:spTgt spid="3"/>
                                        </p:tgtEl>
                                      </p:cBhvr>
                                    </p:animEffect>
                                  </p:childTnLst>
                                </p:cTn>
                              </p:par>
                              <p:par>
                                <p:cTn id="21" presetID="1" presetClass="entr" presetSubtype="0" fill="hold" grpId="0" nodeType="withEffect">
                                  <p:stCondLst>
                                    <p:cond delay="0"/>
                                  </p:stCondLst>
                                  <p:iterate type="lt">
                                    <p:tmAbs val="100"/>
                                  </p:iterate>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grpId="0" nodeType="withEffect">
                                  <p:stCondLst>
                                    <p:cond delay="0"/>
                                  </p:stCondLst>
                                  <p:iterate type="lt">
                                    <p:tmAbs val="100"/>
                                  </p:iterate>
                                  <p:childTnLst>
                                    <p:set>
                                      <p:cBhvr>
                                        <p:cTn id="24" dur="1" fill="hold">
                                          <p:stCondLst>
                                            <p:cond delay="0"/>
                                          </p:stCondLst>
                                        </p:cTn>
                                        <p:tgtEl>
                                          <p:spTgt spid="83"/>
                                        </p:tgtEl>
                                        <p:attrNameLst>
                                          <p:attrName>style.visibility</p:attrName>
                                        </p:attrNameLst>
                                      </p:cBhvr>
                                      <p:to>
                                        <p:strVal val="visible"/>
                                      </p:to>
                                    </p:set>
                                  </p:childTnLst>
                                </p:cTn>
                              </p:par>
                              <p:par>
                                <p:cTn id="25" presetID="1" presetClass="entr" presetSubtype="0" fill="hold" grpId="0" nodeType="withEffect">
                                  <p:stCondLst>
                                    <p:cond delay="0"/>
                                  </p:stCondLst>
                                  <p:iterate type="lt">
                                    <p:tmAbs val="100"/>
                                  </p:iterate>
                                  <p:childTnLst>
                                    <p:set>
                                      <p:cBhvr>
                                        <p:cTn id="26" dur="1" fill="hold">
                                          <p:stCondLst>
                                            <p:cond delay="0"/>
                                          </p:stCondLst>
                                        </p:cTn>
                                        <p:tgtEl>
                                          <p:spTgt spid="85"/>
                                        </p:tgtEl>
                                        <p:attrNameLst>
                                          <p:attrName>style.visibility</p:attrName>
                                        </p:attrNameLst>
                                      </p:cBhvr>
                                      <p:to>
                                        <p:strVal val="visible"/>
                                      </p:to>
                                    </p:set>
                                  </p:childTnLst>
                                </p:cTn>
                              </p:par>
                            </p:childTnLst>
                          </p:cTn>
                        </p:par>
                        <p:par>
                          <p:cTn id="27" fill="hold">
                            <p:stCondLst>
                              <p:cond delay="5000"/>
                            </p:stCondLst>
                            <p:childTnLst>
                              <p:par>
                                <p:cTn id="28" presetID="22" presetClass="entr" presetSubtype="1" fill="hold" nodeType="afterEffect">
                                  <p:stCondLst>
                                    <p:cond delay="0"/>
                                  </p:stCondLst>
                                  <p:childTnLst>
                                    <p:set>
                                      <p:cBhvr>
                                        <p:cTn id="29" dur="1" fill="hold">
                                          <p:stCondLst>
                                            <p:cond delay="0"/>
                                          </p:stCondLst>
                                        </p:cTn>
                                        <p:tgtEl>
                                          <p:spTgt spid="48"/>
                                        </p:tgtEl>
                                        <p:attrNameLst>
                                          <p:attrName>style.visibility</p:attrName>
                                        </p:attrNameLst>
                                      </p:cBhvr>
                                      <p:to>
                                        <p:strVal val="visible"/>
                                      </p:to>
                                    </p:set>
                                    <p:animEffect transition="in" filter="wipe(up)">
                                      <p:cBhvr>
                                        <p:cTn id="30" dur="500"/>
                                        <p:tgtEl>
                                          <p:spTgt spid="48"/>
                                        </p:tgtEl>
                                      </p:cBhvr>
                                    </p:animEffect>
                                  </p:childTnLst>
                                </p:cTn>
                              </p:par>
                              <p:par>
                                <p:cTn id="31" presetID="2" presetClass="entr" presetSubtype="4" accel="50000" decel="50000" fill="hold" grpId="0" nodeType="withEffect">
                                  <p:stCondLst>
                                    <p:cond delay="0"/>
                                  </p:stCondLst>
                                  <p:childTnLst>
                                    <p:set>
                                      <p:cBhvr>
                                        <p:cTn id="32" dur="1" fill="hold">
                                          <p:stCondLst>
                                            <p:cond delay="0"/>
                                          </p:stCondLst>
                                        </p:cTn>
                                        <p:tgtEl>
                                          <p:spTgt spid="47"/>
                                        </p:tgtEl>
                                        <p:attrNameLst>
                                          <p:attrName>style.visibility</p:attrName>
                                        </p:attrNameLst>
                                      </p:cBhvr>
                                      <p:to>
                                        <p:strVal val="visible"/>
                                      </p:to>
                                    </p:set>
                                    <p:anim calcmode="lin" valueType="num">
                                      <p:cBhvr additive="base">
                                        <p:cTn id="33" dur="1000" fill="hold"/>
                                        <p:tgtEl>
                                          <p:spTgt spid="47"/>
                                        </p:tgtEl>
                                        <p:attrNameLst>
                                          <p:attrName>ppt_x</p:attrName>
                                        </p:attrNameLst>
                                      </p:cBhvr>
                                      <p:tavLst>
                                        <p:tav tm="0">
                                          <p:val>
                                            <p:strVal val="#ppt_x"/>
                                          </p:val>
                                        </p:tav>
                                        <p:tav tm="100000">
                                          <p:val>
                                            <p:strVal val="#ppt_x"/>
                                          </p:val>
                                        </p:tav>
                                      </p:tavLst>
                                    </p:anim>
                                    <p:anim calcmode="lin" valueType="num">
                                      <p:cBhvr additive="base">
                                        <p:cTn id="34" dur="1000" fill="hold"/>
                                        <p:tgtEl>
                                          <p:spTgt spid="47"/>
                                        </p:tgtEl>
                                        <p:attrNameLst>
                                          <p:attrName>ppt_y</p:attrName>
                                        </p:attrNameLst>
                                      </p:cBhvr>
                                      <p:tavLst>
                                        <p:tav tm="0">
                                          <p:val>
                                            <p:strVal val="1+#ppt_h/2"/>
                                          </p:val>
                                        </p:tav>
                                        <p:tav tm="100000">
                                          <p:val>
                                            <p:strVal val="#ppt_y"/>
                                          </p:val>
                                        </p:tav>
                                      </p:tavLst>
                                    </p:anim>
                                  </p:childTnLst>
                                </p:cTn>
                              </p:par>
                            </p:childTnLst>
                          </p:cTn>
                        </p:par>
                        <p:par>
                          <p:cTn id="35" fill="hold">
                            <p:stCondLst>
                              <p:cond delay="6000"/>
                            </p:stCondLst>
                            <p:childTnLst>
                              <p:par>
                                <p:cTn id="36" presetID="22" presetClass="entr" presetSubtype="1" fill="hold" grpId="0" nodeType="afterEffect">
                                  <p:stCondLst>
                                    <p:cond delay="0"/>
                                  </p:stCondLst>
                                  <p:childTnLst>
                                    <p:set>
                                      <p:cBhvr>
                                        <p:cTn id="37" dur="1" fill="hold">
                                          <p:stCondLst>
                                            <p:cond delay="0"/>
                                          </p:stCondLst>
                                        </p:cTn>
                                        <p:tgtEl>
                                          <p:spTgt spid="4"/>
                                        </p:tgtEl>
                                        <p:attrNameLst>
                                          <p:attrName>style.visibility</p:attrName>
                                        </p:attrNameLst>
                                      </p:cBhvr>
                                      <p:to>
                                        <p:strVal val="visible"/>
                                      </p:to>
                                    </p:set>
                                    <p:animEffect transition="in" filter="wipe(up)">
                                      <p:cBhvr>
                                        <p:cTn id="3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P spid="83" grpId="0"/>
      <p:bldP spid="85" grpId="0"/>
      <p:bldP spid="14" grpId="0"/>
      <p:bldP spid="2" grpId="0" animBg="1"/>
      <p:bldP spid="47" grpId="0" animBg="1"/>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xmlns="" id="{97F46643-5142-4EB5-9070-135C0CF272F2}"/>
              </a:ext>
            </a:extLst>
          </p:cNvPr>
          <p:cNvCxnSpPr>
            <a:cxnSpLocks/>
          </p:cNvCxnSpPr>
          <p:nvPr/>
        </p:nvCxnSpPr>
        <p:spPr>
          <a:xfrm flipH="1" flipV="1">
            <a:off x="6215270" y="771700"/>
            <a:ext cx="3831807" cy="15894"/>
          </a:xfrm>
          <a:prstGeom prst="line">
            <a:avLst/>
          </a:prstGeom>
          <a:ln w="9525" cap="flat" cmpd="sng" algn="ctr">
            <a:solidFill>
              <a:schemeClr val="accent1"/>
            </a:solidFill>
            <a:prstDash val="dash"/>
            <a:round/>
            <a:headEnd type="none" w="med" len="med"/>
            <a:tailEnd type="none" w="med" len="med"/>
          </a:ln>
          <a:effectLst>
            <a:outerShdw blurRad="50800" dist="38100" dir="8100000" algn="tr" rotWithShape="0">
              <a:prstClr val="black">
                <a:alpha val="40000"/>
              </a:prstClr>
            </a:outerShdw>
          </a:effectLst>
        </p:spPr>
        <p:style>
          <a:lnRef idx="0">
            <a:scrgbClr r="0" g="0" b="0"/>
          </a:lnRef>
          <a:fillRef idx="0">
            <a:scrgbClr r="0" g="0" b="0"/>
          </a:fillRef>
          <a:effectRef idx="0">
            <a:scrgbClr r="0" g="0" b="0"/>
          </a:effectRef>
          <a:fontRef idx="minor">
            <a:schemeClr val="tx1"/>
          </a:fontRef>
        </p:style>
      </p:cxnSp>
      <p:sp>
        <p:nvSpPr>
          <p:cNvPr id="73" name="Rounded Rectangle 40">
            <a:extLst>
              <a:ext uri="{FF2B5EF4-FFF2-40B4-BE49-F238E27FC236}">
                <a16:creationId xmlns:a16="http://schemas.microsoft.com/office/drawing/2014/main" xmlns="" id="{53C3ED81-6729-46F0-9AA7-4F847472B655}"/>
              </a:ext>
            </a:extLst>
          </p:cNvPr>
          <p:cNvSpPr/>
          <p:nvPr/>
        </p:nvSpPr>
        <p:spPr>
          <a:xfrm>
            <a:off x="9678807" y="-77670"/>
            <a:ext cx="2924010" cy="7007297"/>
          </a:xfrm>
          <a:prstGeom prst="roundRect">
            <a:avLst>
              <a:gd name="adj" fmla="val 10417"/>
            </a:avLst>
          </a:prstGeom>
          <a:solidFill>
            <a:schemeClr val="tx1">
              <a:lumMod val="10000"/>
              <a:lumOff val="90000"/>
              <a:alpha val="76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5467"/>
            <a:endParaRPr lang="en-US" sz="2667" dirty="0">
              <a:solidFill>
                <a:srgbClr val="FFFFFF"/>
              </a:solidFill>
              <a:latin typeface="IRANYekan" panose="020B0506030804020204" pitchFamily="34" charset="-78"/>
              <a:cs typeface="IRANYekan" panose="020B0506030804020204" pitchFamily="34" charset="-78"/>
            </a:endParaRPr>
          </a:p>
        </p:txBody>
      </p:sp>
      <p:pic>
        <p:nvPicPr>
          <p:cNvPr id="5" name="Picture 4">
            <a:extLst>
              <a:ext uri="{FF2B5EF4-FFF2-40B4-BE49-F238E27FC236}">
                <a16:creationId xmlns:a16="http://schemas.microsoft.com/office/drawing/2014/main" xmlns="" id="{BF1FFA4D-9147-4B20-AE03-8DEDADCAC68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9782184" y="623540"/>
            <a:ext cx="2489328" cy="625507"/>
          </a:xfrm>
          <a:prstGeom prst="rect">
            <a:avLst/>
          </a:prstGeom>
          <a:ln>
            <a:noFill/>
          </a:ln>
          <a:effectLst>
            <a:outerShdw blurRad="190500" algn="tl" rotWithShape="0">
              <a:srgbClr val="000000">
                <a:alpha val="70000"/>
              </a:srgbClr>
            </a:outerShdw>
          </a:effectLst>
        </p:spPr>
      </p:pic>
      <p:pic>
        <p:nvPicPr>
          <p:cNvPr id="7" name="Picture 6">
            <a:extLst>
              <a:ext uri="{FF2B5EF4-FFF2-40B4-BE49-F238E27FC236}">
                <a16:creationId xmlns:a16="http://schemas.microsoft.com/office/drawing/2014/main" xmlns="" id="{0E13F795-2D14-4952-B3AB-941C0D5D76E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9782184" y="1246393"/>
            <a:ext cx="2489328" cy="625507"/>
          </a:xfrm>
          <a:prstGeom prst="rect">
            <a:avLst/>
          </a:prstGeom>
          <a:ln>
            <a:noFill/>
          </a:ln>
          <a:effectLst>
            <a:outerShdw blurRad="190500" algn="tl" rotWithShape="0">
              <a:srgbClr val="000000">
                <a:alpha val="70000"/>
              </a:srgbClr>
            </a:outerShdw>
          </a:effectLst>
        </p:spPr>
      </p:pic>
      <p:pic>
        <p:nvPicPr>
          <p:cNvPr id="9" name="Picture 8">
            <a:extLst>
              <a:ext uri="{FF2B5EF4-FFF2-40B4-BE49-F238E27FC236}">
                <a16:creationId xmlns:a16="http://schemas.microsoft.com/office/drawing/2014/main" xmlns="" id="{64F25327-CE77-4FA0-8648-061AE63758E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9782184" y="1871900"/>
            <a:ext cx="2489328" cy="625507"/>
          </a:xfrm>
          <a:prstGeom prst="rect">
            <a:avLst/>
          </a:prstGeom>
          <a:ln>
            <a:noFill/>
          </a:ln>
          <a:effectLst>
            <a:outerShdw blurRad="190500" algn="tl" rotWithShape="0">
              <a:srgbClr val="000000">
                <a:alpha val="70000"/>
              </a:srgbClr>
            </a:outerShdw>
          </a:effectLst>
        </p:spPr>
      </p:pic>
      <p:pic>
        <p:nvPicPr>
          <p:cNvPr id="11" name="Picture 10">
            <a:extLst>
              <a:ext uri="{FF2B5EF4-FFF2-40B4-BE49-F238E27FC236}">
                <a16:creationId xmlns:a16="http://schemas.microsoft.com/office/drawing/2014/main" xmlns="" id="{BB494208-4C75-4180-A081-8861C30B95F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9782184" y="2494753"/>
            <a:ext cx="2489328" cy="625507"/>
          </a:xfrm>
          <a:prstGeom prst="rect">
            <a:avLst/>
          </a:prstGeom>
          <a:ln>
            <a:noFill/>
          </a:ln>
          <a:effectLst>
            <a:outerShdw blurRad="190500" algn="tl" rotWithShape="0">
              <a:srgbClr val="000000">
                <a:alpha val="70000"/>
              </a:srgbClr>
            </a:outerShdw>
          </a:effectLst>
        </p:spPr>
      </p:pic>
      <p:pic>
        <p:nvPicPr>
          <p:cNvPr id="13" name="Picture 12">
            <a:extLst>
              <a:ext uri="{FF2B5EF4-FFF2-40B4-BE49-F238E27FC236}">
                <a16:creationId xmlns:a16="http://schemas.microsoft.com/office/drawing/2014/main" xmlns="" id="{312DF5CF-EC7A-4298-89F6-D8CC4C46F3E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9782184" y="3120260"/>
            <a:ext cx="2489328" cy="625507"/>
          </a:xfrm>
          <a:prstGeom prst="rect">
            <a:avLst/>
          </a:prstGeom>
          <a:ln>
            <a:noFill/>
          </a:ln>
          <a:effectLst>
            <a:outerShdw blurRad="190500" algn="tl" rotWithShape="0">
              <a:srgbClr val="000000">
                <a:alpha val="70000"/>
              </a:srgbClr>
            </a:outerShdw>
          </a:effectLst>
        </p:spPr>
      </p:pic>
      <p:pic>
        <p:nvPicPr>
          <p:cNvPr id="15" name="Picture 14">
            <a:extLst>
              <a:ext uri="{FF2B5EF4-FFF2-40B4-BE49-F238E27FC236}">
                <a16:creationId xmlns:a16="http://schemas.microsoft.com/office/drawing/2014/main" xmlns="" id="{E7CD08CC-78B4-4688-B12A-74E741B5F58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flipH="1">
            <a:off x="9782184" y="3743113"/>
            <a:ext cx="2489328" cy="625507"/>
          </a:xfrm>
          <a:prstGeom prst="rect">
            <a:avLst/>
          </a:prstGeom>
          <a:ln>
            <a:noFill/>
          </a:ln>
          <a:effectLst>
            <a:outerShdw blurRad="190500" algn="tl" rotWithShape="0">
              <a:srgbClr val="000000">
                <a:alpha val="70000"/>
              </a:srgbClr>
            </a:outerShdw>
          </a:effectLst>
        </p:spPr>
      </p:pic>
      <p:pic>
        <p:nvPicPr>
          <p:cNvPr id="17" name="Picture 16">
            <a:extLst>
              <a:ext uri="{FF2B5EF4-FFF2-40B4-BE49-F238E27FC236}">
                <a16:creationId xmlns:a16="http://schemas.microsoft.com/office/drawing/2014/main" xmlns="" id="{C62303B2-35DB-4561-8E37-5CD6F454ADC0}"/>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flipH="1">
            <a:off x="9782184" y="4365966"/>
            <a:ext cx="2489328" cy="625507"/>
          </a:xfrm>
          <a:prstGeom prst="rect">
            <a:avLst/>
          </a:prstGeom>
          <a:ln>
            <a:noFill/>
          </a:ln>
          <a:effectLst>
            <a:outerShdw blurRad="190500" algn="tl" rotWithShape="0">
              <a:srgbClr val="000000">
                <a:alpha val="70000"/>
              </a:srgbClr>
            </a:outerShdw>
          </a:effectLst>
        </p:spPr>
      </p:pic>
      <p:grpSp>
        <p:nvGrpSpPr>
          <p:cNvPr id="36" name="Group 35">
            <a:extLst>
              <a:ext uri="{FF2B5EF4-FFF2-40B4-BE49-F238E27FC236}">
                <a16:creationId xmlns:a16="http://schemas.microsoft.com/office/drawing/2014/main" xmlns="" id="{9FCA2291-6E74-4994-9EF2-D6AFBEE5439E}"/>
              </a:ext>
            </a:extLst>
          </p:cNvPr>
          <p:cNvGrpSpPr/>
          <p:nvPr/>
        </p:nvGrpSpPr>
        <p:grpSpPr>
          <a:xfrm>
            <a:off x="10547467" y="5523646"/>
            <a:ext cx="810720" cy="809602"/>
            <a:chOff x="4787900" y="2281238"/>
            <a:chExt cx="2303463" cy="2300287"/>
          </a:xfrm>
          <a:solidFill>
            <a:schemeClr val="accent2"/>
          </a:solidFill>
          <a:scene3d>
            <a:camera prst="orthographicFront">
              <a:rot lat="0" lon="0" rev="0"/>
            </a:camera>
            <a:lightRig rig="contrasting" dir="t">
              <a:rot lat="0" lon="0" rev="7800000"/>
            </a:lightRig>
          </a:scene3d>
        </p:grpSpPr>
        <p:sp>
          <p:nvSpPr>
            <p:cNvPr id="37" name="Freeform 5">
              <a:extLst>
                <a:ext uri="{FF2B5EF4-FFF2-40B4-BE49-F238E27FC236}">
                  <a16:creationId xmlns:a16="http://schemas.microsoft.com/office/drawing/2014/main" xmlns="" id="{3C2A06CE-DF99-4CCC-9F35-D9EAB1BA7B59}"/>
                </a:ext>
              </a:extLst>
            </p:cNvPr>
            <p:cNvSpPr>
              <a:spLocks/>
            </p:cNvSpPr>
            <p:nvPr/>
          </p:nvSpPr>
          <p:spPr bwMode="auto">
            <a:xfrm>
              <a:off x="4787900" y="2640013"/>
              <a:ext cx="608013" cy="762000"/>
            </a:xfrm>
            <a:custGeom>
              <a:avLst/>
              <a:gdLst>
                <a:gd name="T0" fmla="*/ 109 w 161"/>
                <a:gd name="T1" fmla="*/ 202 h 202"/>
                <a:gd name="T2" fmla="*/ 161 w 161"/>
                <a:gd name="T3" fmla="*/ 77 h 202"/>
                <a:gd name="T4" fmla="*/ 84 w 161"/>
                <a:gd name="T5" fmla="*/ 0 h 202"/>
                <a:gd name="T6" fmla="*/ 0 w 161"/>
                <a:gd name="T7" fmla="*/ 202 h 202"/>
                <a:gd name="T8" fmla="*/ 109 w 161"/>
                <a:gd name="T9" fmla="*/ 202 h 202"/>
              </a:gdLst>
              <a:ahLst/>
              <a:cxnLst>
                <a:cxn ang="0">
                  <a:pos x="T0" y="T1"/>
                </a:cxn>
                <a:cxn ang="0">
                  <a:pos x="T2" y="T3"/>
                </a:cxn>
                <a:cxn ang="0">
                  <a:pos x="T4" y="T5"/>
                </a:cxn>
                <a:cxn ang="0">
                  <a:pos x="T6" y="T7"/>
                </a:cxn>
                <a:cxn ang="0">
                  <a:pos x="T8" y="T9"/>
                </a:cxn>
              </a:cxnLst>
              <a:rect l="0" t="0" r="r" b="b"/>
              <a:pathLst>
                <a:path w="161" h="202">
                  <a:moveTo>
                    <a:pt x="109" y="202"/>
                  </a:moveTo>
                  <a:cubicBezTo>
                    <a:pt x="111" y="154"/>
                    <a:pt x="131" y="110"/>
                    <a:pt x="161" y="77"/>
                  </a:cubicBezTo>
                  <a:cubicBezTo>
                    <a:pt x="84" y="0"/>
                    <a:pt x="84" y="0"/>
                    <a:pt x="84" y="0"/>
                  </a:cubicBezTo>
                  <a:cubicBezTo>
                    <a:pt x="34" y="53"/>
                    <a:pt x="2" y="124"/>
                    <a:pt x="0" y="202"/>
                  </a:cubicBezTo>
                  <a:lnTo>
                    <a:pt x="109" y="202"/>
                  </a:lnTo>
                  <a:close/>
                </a:path>
              </a:pathLst>
            </a:custGeom>
            <a:grpFill/>
            <a:ln>
              <a:noFill/>
            </a:ln>
            <a:effectLst/>
            <a:sp3d>
              <a:bevelT w="139700" h="139700"/>
            </a:sp3d>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prstClr val="black"/>
                </a:solidFill>
                <a:effectLst/>
                <a:uLnTx/>
                <a:uFillTx/>
                <a:latin typeface="Raleway"/>
              </a:endParaRPr>
            </a:p>
          </p:txBody>
        </p:sp>
        <p:sp>
          <p:nvSpPr>
            <p:cNvPr id="38" name="Freeform 6">
              <a:extLst>
                <a:ext uri="{FF2B5EF4-FFF2-40B4-BE49-F238E27FC236}">
                  <a16:creationId xmlns:a16="http://schemas.microsoft.com/office/drawing/2014/main" xmlns="" id="{56691DF7-E49D-4F78-8656-B81C9CDBEAB6}"/>
                </a:ext>
              </a:extLst>
            </p:cNvPr>
            <p:cNvSpPr>
              <a:spLocks/>
            </p:cNvSpPr>
            <p:nvPr/>
          </p:nvSpPr>
          <p:spPr bwMode="auto">
            <a:xfrm>
              <a:off x="5146675" y="2281238"/>
              <a:ext cx="760413" cy="603250"/>
            </a:xfrm>
            <a:custGeom>
              <a:avLst/>
              <a:gdLst>
                <a:gd name="T0" fmla="*/ 78 w 202"/>
                <a:gd name="T1" fmla="*/ 160 h 160"/>
                <a:gd name="T2" fmla="*/ 202 w 202"/>
                <a:gd name="T3" fmla="*/ 109 h 160"/>
                <a:gd name="T4" fmla="*/ 202 w 202"/>
                <a:gd name="T5" fmla="*/ 0 h 160"/>
                <a:gd name="T6" fmla="*/ 0 w 202"/>
                <a:gd name="T7" fmla="*/ 83 h 160"/>
                <a:gd name="T8" fmla="*/ 78 w 202"/>
                <a:gd name="T9" fmla="*/ 160 h 160"/>
              </a:gdLst>
              <a:ahLst/>
              <a:cxnLst>
                <a:cxn ang="0">
                  <a:pos x="T0" y="T1"/>
                </a:cxn>
                <a:cxn ang="0">
                  <a:pos x="T2" y="T3"/>
                </a:cxn>
                <a:cxn ang="0">
                  <a:pos x="T4" y="T5"/>
                </a:cxn>
                <a:cxn ang="0">
                  <a:pos x="T6" y="T7"/>
                </a:cxn>
                <a:cxn ang="0">
                  <a:pos x="T8" y="T9"/>
                </a:cxn>
              </a:cxnLst>
              <a:rect l="0" t="0" r="r" b="b"/>
              <a:pathLst>
                <a:path w="202" h="160">
                  <a:moveTo>
                    <a:pt x="78" y="160"/>
                  </a:moveTo>
                  <a:cubicBezTo>
                    <a:pt x="111" y="130"/>
                    <a:pt x="154" y="111"/>
                    <a:pt x="202" y="109"/>
                  </a:cubicBezTo>
                  <a:cubicBezTo>
                    <a:pt x="202" y="0"/>
                    <a:pt x="202" y="0"/>
                    <a:pt x="202" y="0"/>
                  </a:cubicBezTo>
                  <a:cubicBezTo>
                    <a:pt x="124" y="2"/>
                    <a:pt x="53" y="33"/>
                    <a:pt x="0" y="83"/>
                  </a:cubicBezTo>
                  <a:lnTo>
                    <a:pt x="78" y="160"/>
                  </a:lnTo>
                  <a:close/>
                </a:path>
              </a:pathLst>
            </a:custGeom>
            <a:grpFill/>
            <a:ln>
              <a:noFill/>
            </a:ln>
            <a:effectLst/>
            <a:sp3d>
              <a:bevelT w="139700" h="139700"/>
            </a:sp3d>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prstClr val="black"/>
                </a:solidFill>
                <a:effectLst/>
                <a:uLnTx/>
                <a:uFillTx/>
                <a:latin typeface="Raleway"/>
              </a:endParaRPr>
            </a:p>
          </p:txBody>
        </p:sp>
        <p:sp>
          <p:nvSpPr>
            <p:cNvPr id="39" name="Freeform 7">
              <a:extLst>
                <a:ext uri="{FF2B5EF4-FFF2-40B4-BE49-F238E27FC236}">
                  <a16:creationId xmlns:a16="http://schemas.microsoft.com/office/drawing/2014/main" xmlns="" id="{578B6EF8-12BE-4C4B-99E0-6BBF7CB6DD80}"/>
                </a:ext>
              </a:extLst>
            </p:cNvPr>
            <p:cNvSpPr>
              <a:spLocks/>
            </p:cNvSpPr>
            <p:nvPr/>
          </p:nvSpPr>
          <p:spPr bwMode="auto">
            <a:xfrm>
              <a:off x="5972175" y="2281238"/>
              <a:ext cx="760413" cy="603250"/>
            </a:xfrm>
            <a:custGeom>
              <a:avLst/>
              <a:gdLst>
                <a:gd name="T0" fmla="*/ 0 w 202"/>
                <a:gd name="T1" fmla="*/ 0 h 160"/>
                <a:gd name="T2" fmla="*/ 0 w 202"/>
                <a:gd name="T3" fmla="*/ 109 h 160"/>
                <a:gd name="T4" fmla="*/ 125 w 202"/>
                <a:gd name="T5" fmla="*/ 160 h 160"/>
                <a:gd name="T6" fmla="*/ 202 w 202"/>
                <a:gd name="T7" fmla="*/ 83 h 160"/>
                <a:gd name="T8" fmla="*/ 0 w 202"/>
                <a:gd name="T9" fmla="*/ 0 h 160"/>
              </a:gdLst>
              <a:ahLst/>
              <a:cxnLst>
                <a:cxn ang="0">
                  <a:pos x="T0" y="T1"/>
                </a:cxn>
                <a:cxn ang="0">
                  <a:pos x="T2" y="T3"/>
                </a:cxn>
                <a:cxn ang="0">
                  <a:pos x="T4" y="T5"/>
                </a:cxn>
                <a:cxn ang="0">
                  <a:pos x="T6" y="T7"/>
                </a:cxn>
                <a:cxn ang="0">
                  <a:pos x="T8" y="T9"/>
                </a:cxn>
              </a:cxnLst>
              <a:rect l="0" t="0" r="r" b="b"/>
              <a:pathLst>
                <a:path w="202" h="160">
                  <a:moveTo>
                    <a:pt x="0" y="0"/>
                  </a:moveTo>
                  <a:cubicBezTo>
                    <a:pt x="0" y="109"/>
                    <a:pt x="0" y="109"/>
                    <a:pt x="0" y="109"/>
                  </a:cubicBezTo>
                  <a:cubicBezTo>
                    <a:pt x="48" y="111"/>
                    <a:pt x="91" y="130"/>
                    <a:pt x="125" y="160"/>
                  </a:cubicBezTo>
                  <a:cubicBezTo>
                    <a:pt x="202" y="83"/>
                    <a:pt x="202" y="83"/>
                    <a:pt x="202" y="83"/>
                  </a:cubicBezTo>
                  <a:cubicBezTo>
                    <a:pt x="149" y="33"/>
                    <a:pt x="78" y="2"/>
                    <a:pt x="0" y="0"/>
                  </a:cubicBezTo>
                  <a:close/>
                </a:path>
              </a:pathLst>
            </a:custGeom>
            <a:grpFill/>
            <a:ln>
              <a:noFill/>
            </a:ln>
            <a:effectLst/>
            <a:sp3d>
              <a:bevelT w="139700" h="139700"/>
            </a:sp3d>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prstClr val="black"/>
                </a:solidFill>
                <a:effectLst/>
                <a:uLnTx/>
                <a:uFillTx/>
                <a:latin typeface="Raleway"/>
              </a:endParaRPr>
            </a:p>
          </p:txBody>
        </p:sp>
        <p:sp>
          <p:nvSpPr>
            <p:cNvPr id="40" name="Freeform 8">
              <a:extLst>
                <a:ext uri="{FF2B5EF4-FFF2-40B4-BE49-F238E27FC236}">
                  <a16:creationId xmlns:a16="http://schemas.microsoft.com/office/drawing/2014/main" xmlns="" id="{98FFF222-5BF0-4845-8F63-7644700A6B40}"/>
                </a:ext>
              </a:extLst>
            </p:cNvPr>
            <p:cNvSpPr>
              <a:spLocks/>
            </p:cNvSpPr>
            <p:nvPr/>
          </p:nvSpPr>
          <p:spPr bwMode="auto">
            <a:xfrm>
              <a:off x="4787900" y="3462338"/>
              <a:ext cx="608013" cy="760412"/>
            </a:xfrm>
            <a:custGeom>
              <a:avLst/>
              <a:gdLst>
                <a:gd name="T0" fmla="*/ 161 w 161"/>
                <a:gd name="T1" fmla="*/ 125 h 202"/>
                <a:gd name="T2" fmla="*/ 109 w 161"/>
                <a:gd name="T3" fmla="*/ 0 h 202"/>
                <a:gd name="T4" fmla="*/ 0 w 161"/>
                <a:gd name="T5" fmla="*/ 0 h 202"/>
                <a:gd name="T6" fmla="*/ 84 w 161"/>
                <a:gd name="T7" fmla="*/ 202 h 202"/>
                <a:gd name="T8" fmla="*/ 161 w 161"/>
                <a:gd name="T9" fmla="*/ 125 h 202"/>
              </a:gdLst>
              <a:ahLst/>
              <a:cxnLst>
                <a:cxn ang="0">
                  <a:pos x="T0" y="T1"/>
                </a:cxn>
                <a:cxn ang="0">
                  <a:pos x="T2" y="T3"/>
                </a:cxn>
                <a:cxn ang="0">
                  <a:pos x="T4" y="T5"/>
                </a:cxn>
                <a:cxn ang="0">
                  <a:pos x="T6" y="T7"/>
                </a:cxn>
                <a:cxn ang="0">
                  <a:pos x="T8" y="T9"/>
                </a:cxn>
              </a:cxnLst>
              <a:rect l="0" t="0" r="r" b="b"/>
              <a:pathLst>
                <a:path w="161" h="202">
                  <a:moveTo>
                    <a:pt x="161" y="125"/>
                  </a:moveTo>
                  <a:cubicBezTo>
                    <a:pt x="131" y="92"/>
                    <a:pt x="111" y="48"/>
                    <a:pt x="109" y="0"/>
                  </a:cubicBezTo>
                  <a:cubicBezTo>
                    <a:pt x="0" y="0"/>
                    <a:pt x="0" y="0"/>
                    <a:pt x="0" y="0"/>
                  </a:cubicBezTo>
                  <a:cubicBezTo>
                    <a:pt x="2" y="78"/>
                    <a:pt x="34" y="149"/>
                    <a:pt x="84" y="202"/>
                  </a:cubicBezTo>
                  <a:lnTo>
                    <a:pt x="161" y="125"/>
                  </a:lnTo>
                  <a:close/>
                </a:path>
              </a:pathLst>
            </a:custGeom>
            <a:grpFill/>
            <a:ln>
              <a:noFill/>
            </a:ln>
            <a:effectLst/>
            <a:sp3d>
              <a:bevelT w="139700" h="139700"/>
            </a:sp3d>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prstClr val="black"/>
                </a:solidFill>
                <a:effectLst/>
                <a:uLnTx/>
                <a:uFillTx/>
                <a:latin typeface="Raleway"/>
              </a:endParaRPr>
            </a:p>
          </p:txBody>
        </p:sp>
        <p:sp>
          <p:nvSpPr>
            <p:cNvPr id="41" name="Freeform 9">
              <a:extLst>
                <a:ext uri="{FF2B5EF4-FFF2-40B4-BE49-F238E27FC236}">
                  <a16:creationId xmlns:a16="http://schemas.microsoft.com/office/drawing/2014/main" xmlns="" id="{26701058-57F1-4FD9-B548-67E97DFE0883}"/>
                </a:ext>
              </a:extLst>
            </p:cNvPr>
            <p:cNvSpPr>
              <a:spLocks/>
            </p:cNvSpPr>
            <p:nvPr/>
          </p:nvSpPr>
          <p:spPr bwMode="auto">
            <a:xfrm>
              <a:off x="5146675" y="3973513"/>
              <a:ext cx="760413" cy="608012"/>
            </a:xfrm>
            <a:custGeom>
              <a:avLst/>
              <a:gdLst>
                <a:gd name="T0" fmla="*/ 202 w 202"/>
                <a:gd name="T1" fmla="*/ 52 h 161"/>
                <a:gd name="T2" fmla="*/ 78 w 202"/>
                <a:gd name="T3" fmla="*/ 0 h 161"/>
                <a:gd name="T4" fmla="*/ 0 w 202"/>
                <a:gd name="T5" fmla="*/ 78 h 161"/>
                <a:gd name="T6" fmla="*/ 202 w 202"/>
                <a:gd name="T7" fmla="*/ 161 h 161"/>
                <a:gd name="T8" fmla="*/ 202 w 202"/>
                <a:gd name="T9" fmla="*/ 52 h 161"/>
              </a:gdLst>
              <a:ahLst/>
              <a:cxnLst>
                <a:cxn ang="0">
                  <a:pos x="T0" y="T1"/>
                </a:cxn>
                <a:cxn ang="0">
                  <a:pos x="T2" y="T3"/>
                </a:cxn>
                <a:cxn ang="0">
                  <a:pos x="T4" y="T5"/>
                </a:cxn>
                <a:cxn ang="0">
                  <a:pos x="T6" y="T7"/>
                </a:cxn>
                <a:cxn ang="0">
                  <a:pos x="T8" y="T9"/>
                </a:cxn>
              </a:cxnLst>
              <a:rect l="0" t="0" r="r" b="b"/>
              <a:pathLst>
                <a:path w="202" h="161">
                  <a:moveTo>
                    <a:pt x="202" y="52"/>
                  </a:moveTo>
                  <a:cubicBezTo>
                    <a:pt x="154" y="50"/>
                    <a:pt x="111" y="31"/>
                    <a:pt x="78" y="0"/>
                  </a:cubicBezTo>
                  <a:cubicBezTo>
                    <a:pt x="0" y="78"/>
                    <a:pt x="0" y="78"/>
                    <a:pt x="0" y="78"/>
                  </a:cubicBezTo>
                  <a:cubicBezTo>
                    <a:pt x="53" y="128"/>
                    <a:pt x="124" y="159"/>
                    <a:pt x="202" y="161"/>
                  </a:cubicBezTo>
                  <a:lnTo>
                    <a:pt x="202" y="52"/>
                  </a:lnTo>
                  <a:close/>
                </a:path>
              </a:pathLst>
            </a:custGeom>
            <a:grpFill/>
            <a:ln>
              <a:noFill/>
            </a:ln>
            <a:effectLst/>
            <a:sp3d>
              <a:bevelT w="139700" h="139700"/>
            </a:sp3d>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prstClr val="black"/>
                </a:solidFill>
                <a:effectLst/>
                <a:uLnTx/>
                <a:uFillTx/>
                <a:latin typeface="Raleway"/>
              </a:endParaRPr>
            </a:p>
          </p:txBody>
        </p:sp>
        <p:sp>
          <p:nvSpPr>
            <p:cNvPr id="42" name="Freeform 10">
              <a:extLst>
                <a:ext uri="{FF2B5EF4-FFF2-40B4-BE49-F238E27FC236}">
                  <a16:creationId xmlns:a16="http://schemas.microsoft.com/office/drawing/2014/main" xmlns="" id="{C4E953FD-5C29-47C2-8C1A-594F3CB952A0}"/>
                </a:ext>
              </a:extLst>
            </p:cNvPr>
            <p:cNvSpPr>
              <a:spLocks/>
            </p:cNvSpPr>
            <p:nvPr/>
          </p:nvSpPr>
          <p:spPr bwMode="auto">
            <a:xfrm>
              <a:off x="6484938" y="3462338"/>
              <a:ext cx="606425" cy="760412"/>
            </a:xfrm>
            <a:custGeom>
              <a:avLst/>
              <a:gdLst>
                <a:gd name="T0" fmla="*/ 52 w 161"/>
                <a:gd name="T1" fmla="*/ 0 h 202"/>
                <a:gd name="T2" fmla="*/ 0 w 161"/>
                <a:gd name="T3" fmla="*/ 125 h 202"/>
                <a:gd name="T4" fmla="*/ 77 w 161"/>
                <a:gd name="T5" fmla="*/ 202 h 202"/>
                <a:gd name="T6" fmla="*/ 161 w 161"/>
                <a:gd name="T7" fmla="*/ 0 h 202"/>
                <a:gd name="T8" fmla="*/ 52 w 161"/>
                <a:gd name="T9" fmla="*/ 0 h 202"/>
              </a:gdLst>
              <a:ahLst/>
              <a:cxnLst>
                <a:cxn ang="0">
                  <a:pos x="T0" y="T1"/>
                </a:cxn>
                <a:cxn ang="0">
                  <a:pos x="T2" y="T3"/>
                </a:cxn>
                <a:cxn ang="0">
                  <a:pos x="T4" y="T5"/>
                </a:cxn>
                <a:cxn ang="0">
                  <a:pos x="T6" y="T7"/>
                </a:cxn>
                <a:cxn ang="0">
                  <a:pos x="T8" y="T9"/>
                </a:cxn>
              </a:cxnLst>
              <a:rect l="0" t="0" r="r" b="b"/>
              <a:pathLst>
                <a:path w="161" h="202">
                  <a:moveTo>
                    <a:pt x="52" y="0"/>
                  </a:moveTo>
                  <a:cubicBezTo>
                    <a:pt x="50" y="48"/>
                    <a:pt x="31" y="92"/>
                    <a:pt x="0" y="125"/>
                  </a:cubicBezTo>
                  <a:cubicBezTo>
                    <a:pt x="77" y="202"/>
                    <a:pt x="77" y="202"/>
                    <a:pt x="77" y="202"/>
                  </a:cubicBezTo>
                  <a:cubicBezTo>
                    <a:pt x="128" y="149"/>
                    <a:pt x="159" y="78"/>
                    <a:pt x="161" y="0"/>
                  </a:cubicBezTo>
                  <a:lnTo>
                    <a:pt x="52" y="0"/>
                  </a:lnTo>
                  <a:close/>
                </a:path>
              </a:pathLst>
            </a:custGeom>
            <a:grpFill/>
            <a:ln>
              <a:noFill/>
            </a:ln>
            <a:effectLst/>
            <a:sp3d>
              <a:bevelT w="139700" h="139700"/>
            </a:sp3d>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prstClr val="black"/>
                </a:solidFill>
                <a:effectLst/>
                <a:uLnTx/>
                <a:uFillTx/>
                <a:latin typeface="Raleway"/>
              </a:endParaRPr>
            </a:p>
          </p:txBody>
        </p:sp>
        <p:sp>
          <p:nvSpPr>
            <p:cNvPr id="43" name="Freeform 11">
              <a:extLst>
                <a:ext uri="{FF2B5EF4-FFF2-40B4-BE49-F238E27FC236}">
                  <a16:creationId xmlns:a16="http://schemas.microsoft.com/office/drawing/2014/main" xmlns="" id="{8339F101-200C-4981-85B2-E1C3AA72743B}"/>
                </a:ext>
              </a:extLst>
            </p:cNvPr>
            <p:cNvSpPr>
              <a:spLocks/>
            </p:cNvSpPr>
            <p:nvPr/>
          </p:nvSpPr>
          <p:spPr bwMode="auto">
            <a:xfrm>
              <a:off x="6484938" y="2640013"/>
              <a:ext cx="606425" cy="762000"/>
            </a:xfrm>
            <a:custGeom>
              <a:avLst/>
              <a:gdLst>
                <a:gd name="T0" fmla="*/ 0 w 161"/>
                <a:gd name="T1" fmla="*/ 77 h 202"/>
                <a:gd name="T2" fmla="*/ 52 w 161"/>
                <a:gd name="T3" fmla="*/ 202 h 202"/>
                <a:gd name="T4" fmla="*/ 161 w 161"/>
                <a:gd name="T5" fmla="*/ 202 h 202"/>
                <a:gd name="T6" fmla="*/ 77 w 161"/>
                <a:gd name="T7" fmla="*/ 0 h 202"/>
                <a:gd name="T8" fmla="*/ 0 w 161"/>
                <a:gd name="T9" fmla="*/ 77 h 202"/>
              </a:gdLst>
              <a:ahLst/>
              <a:cxnLst>
                <a:cxn ang="0">
                  <a:pos x="T0" y="T1"/>
                </a:cxn>
                <a:cxn ang="0">
                  <a:pos x="T2" y="T3"/>
                </a:cxn>
                <a:cxn ang="0">
                  <a:pos x="T4" y="T5"/>
                </a:cxn>
                <a:cxn ang="0">
                  <a:pos x="T6" y="T7"/>
                </a:cxn>
                <a:cxn ang="0">
                  <a:pos x="T8" y="T9"/>
                </a:cxn>
              </a:cxnLst>
              <a:rect l="0" t="0" r="r" b="b"/>
              <a:pathLst>
                <a:path w="161" h="202">
                  <a:moveTo>
                    <a:pt x="0" y="77"/>
                  </a:moveTo>
                  <a:cubicBezTo>
                    <a:pt x="31" y="110"/>
                    <a:pt x="50" y="154"/>
                    <a:pt x="52" y="202"/>
                  </a:cubicBezTo>
                  <a:cubicBezTo>
                    <a:pt x="161" y="202"/>
                    <a:pt x="161" y="202"/>
                    <a:pt x="161" y="202"/>
                  </a:cubicBezTo>
                  <a:cubicBezTo>
                    <a:pt x="159" y="124"/>
                    <a:pt x="128" y="53"/>
                    <a:pt x="77" y="0"/>
                  </a:cubicBezTo>
                  <a:lnTo>
                    <a:pt x="0" y="77"/>
                  </a:lnTo>
                  <a:close/>
                </a:path>
              </a:pathLst>
            </a:custGeom>
            <a:grpFill/>
            <a:ln>
              <a:noFill/>
            </a:ln>
            <a:effectLst/>
            <a:sp3d>
              <a:bevelT w="139700" h="139700"/>
            </a:sp3d>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prstClr val="black"/>
                </a:solidFill>
                <a:effectLst/>
                <a:uLnTx/>
                <a:uFillTx/>
                <a:latin typeface="Raleway"/>
              </a:endParaRPr>
            </a:p>
          </p:txBody>
        </p:sp>
        <p:sp>
          <p:nvSpPr>
            <p:cNvPr id="44" name="Freeform 12">
              <a:extLst>
                <a:ext uri="{FF2B5EF4-FFF2-40B4-BE49-F238E27FC236}">
                  <a16:creationId xmlns:a16="http://schemas.microsoft.com/office/drawing/2014/main" xmlns="" id="{086D0095-1758-4B5C-97B9-B21F4496B0E9}"/>
                </a:ext>
              </a:extLst>
            </p:cNvPr>
            <p:cNvSpPr>
              <a:spLocks/>
            </p:cNvSpPr>
            <p:nvPr/>
          </p:nvSpPr>
          <p:spPr bwMode="auto">
            <a:xfrm>
              <a:off x="5972175" y="3973513"/>
              <a:ext cx="760413" cy="608012"/>
            </a:xfrm>
            <a:custGeom>
              <a:avLst/>
              <a:gdLst>
                <a:gd name="T0" fmla="*/ 125 w 202"/>
                <a:gd name="T1" fmla="*/ 0 h 161"/>
                <a:gd name="T2" fmla="*/ 0 w 202"/>
                <a:gd name="T3" fmla="*/ 52 h 161"/>
                <a:gd name="T4" fmla="*/ 0 w 202"/>
                <a:gd name="T5" fmla="*/ 161 h 161"/>
                <a:gd name="T6" fmla="*/ 202 w 202"/>
                <a:gd name="T7" fmla="*/ 78 h 161"/>
                <a:gd name="T8" fmla="*/ 125 w 202"/>
                <a:gd name="T9" fmla="*/ 0 h 161"/>
              </a:gdLst>
              <a:ahLst/>
              <a:cxnLst>
                <a:cxn ang="0">
                  <a:pos x="T0" y="T1"/>
                </a:cxn>
                <a:cxn ang="0">
                  <a:pos x="T2" y="T3"/>
                </a:cxn>
                <a:cxn ang="0">
                  <a:pos x="T4" y="T5"/>
                </a:cxn>
                <a:cxn ang="0">
                  <a:pos x="T6" y="T7"/>
                </a:cxn>
                <a:cxn ang="0">
                  <a:pos x="T8" y="T9"/>
                </a:cxn>
              </a:cxnLst>
              <a:rect l="0" t="0" r="r" b="b"/>
              <a:pathLst>
                <a:path w="202" h="161">
                  <a:moveTo>
                    <a:pt x="125" y="0"/>
                  </a:moveTo>
                  <a:cubicBezTo>
                    <a:pt x="91" y="31"/>
                    <a:pt x="48" y="50"/>
                    <a:pt x="0" y="52"/>
                  </a:cubicBezTo>
                  <a:cubicBezTo>
                    <a:pt x="0" y="161"/>
                    <a:pt x="0" y="161"/>
                    <a:pt x="0" y="161"/>
                  </a:cubicBezTo>
                  <a:cubicBezTo>
                    <a:pt x="78" y="159"/>
                    <a:pt x="149" y="128"/>
                    <a:pt x="202" y="78"/>
                  </a:cubicBezTo>
                  <a:lnTo>
                    <a:pt x="125" y="0"/>
                  </a:lnTo>
                  <a:close/>
                </a:path>
              </a:pathLst>
            </a:custGeom>
            <a:grpFill/>
            <a:ln>
              <a:noFill/>
            </a:ln>
            <a:effectLst/>
            <a:sp3d>
              <a:bevelT w="139700" h="139700"/>
            </a:sp3d>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prstClr val="black"/>
                </a:solidFill>
                <a:effectLst/>
                <a:uLnTx/>
                <a:uFillTx/>
                <a:latin typeface="Raleway"/>
              </a:endParaRPr>
            </a:p>
          </p:txBody>
        </p:sp>
      </p:grpSp>
      <p:sp>
        <p:nvSpPr>
          <p:cNvPr id="49" name="TextBox 48">
            <a:extLst>
              <a:ext uri="{FF2B5EF4-FFF2-40B4-BE49-F238E27FC236}">
                <a16:creationId xmlns:a16="http://schemas.microsoft.com/office/drawing/2014/main" xmlns="" id="{7D07A931-CFED-4E5B-954D-67E691C9AFE4}"/>
              </a:ext>
            </a:extLst>
          </p:cNvPr>
          <p:cNvSpPr txBox="1"/>
          <p:nvPr/>
        </p:nvSpPr>
        <p:spPr>
          <a:xfrm>
            <a:off x="10678775" y="5723226"/>
            <a:ext cx="569626" cy="461665"/>
          </a:xfrm>
          <a:prstGeom prst="rect">
            <a:avLst/>
          </a:prstGeom>
          <a:noFill/>
        </p:spPr>
        <p:txBody>
          <a:bodyPr wrap="square" rtlCol="1">
            <a:spAutoFit/>
          </a:bodyPr>
          <a:lstStyle/>
          <a:p>
            <a:pPr algn="ctr" rtl="1"/>
            <a:r>
              <a:rPr lang="fa-IR" sz="2400" dirty="0" smtClean="0">
                <a:latin typeface="Shabnam" panose="020B0603030804020204" pitchFamily="34" charset="-78"/>
                <a:cs typeface="Shabnam" panose="020B0603030804020204" pitchFamily="34" charset="-78"/>
              </a:rPr>
              <a:t>6</a:t>
            </a:r>
            <a:endParaRPr lang="fa-IR" sz="2400" dirty="0">
              <a:latin typeface="Shabnam" panose="020B0603030804020204" pitchFamily="34" charset="-78"/>
              <a:cs typeface="Shabnam" panose="020B0603030804020204" pitchFamily="34" charset="-78"/>
            </a:endParaRPr>
          </a:p>
        </p:txBody>
      </p:sp>
      <p:sp>
        <p:nvSpPr>
          <p:cNvPr id="50" name="TextBox 49">
            <a:extLst>
              <a:ext uri="{FF2B5EF4-FFF2-40B4-BE49-F238E27FC236}">
                <a16:creationId xmlns:a16="http://schemas.microsoft.com/office/drawing/2014/main" xmlns="" id="{0C33BFE7-9525-4600-9E7E-4111DBE7DC87}"/>
              </a:ext>
            </a:extLst>
          </p:cNvPr>
          <p:cNvSpPr txBox="1"/>
          <p:nvPr/>
        </p:nvSpPr>
        <p:spPr>
          <a:xfrm>
            <a:off x="10199726" y="787105"/>
            <a:ext cx="1454407" cy="369332"/>
          </a:xfrm>
          <a:prstGeom prst="rect">
            <a:avLst/>
          </a:prstGeom>
          <a:noFill/>
        </p:spPr>
        <p:txBody>
          <a:bodyPr wrap="square" rtlCol="1">
            <a:spAutoFit/>
          </a:bodyPr>
          <a:lstStyle/>
          <a:p>
            <a:pPr algn="r" rtl="1"/>
            <a:r>
              <a:rPr lang="fa-IR" dirty="0">
                <a:solidFill>
                  <a:schemeClr val="bg1"/>
                </a:solidFill>
                <a:latin typeface="Shabnam" panose="020B0603030804020204" pitchFamily="34" charset="-78"/>
                <a:cs typeface="Shabnam" panose="020B0603030804020204" pitchFamily="34" charset="-78"/>
              </a:rPr>
              <a:t>سرفصـــل‌ها</a:t>
            </a:r>
          </a:p>
        </p:txBody>
      </p:sp>
      <p:pic>
        <p:nvPicPr>
          <p:cNvPr id="54" name="Picture 53">
            <a:extLst>
              <a:ext uri="{FF2B5EF4-FFF2-40B4-BE49-F238E27FC236}">
                <a16:creationId xmlns:a16="http://schemas.microsoft.com/office/drawing/2014/main" xmlns="" id="{129F8331-3C4F-41BB-83DE-0B13D4865AD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193921" y="6445939"/>
            <a:ext cx="390545" cy="425472"/>
          </a:xfrm>
          <a:prstGeom prst="rect">
            <a:avLst/>
          </a:prstGeom>
          <a:ln>
            <a:noFill/>
          </a:ln>
          <a:effectLst>
            <a:outerShdw blurRad="190500" algn="tl" rotWithShape="0">
              <a:srgbClr val="000000">
                <a:alpha val="70000"/>
              </a:srgbClr>
            </a:outerShdw>
          </a:effectLst>
        </p:spPr>
      </p:pic>
      <p:pic>
        <p:nvPicPr>
          <p:cNvPr id="56" name="Picture 55">
            <a:extLst>
              <a:ext uri="{FF2B5EF4-FFF2-40B4-BE49-F238E27FC236}">
                <a16:creationId xmlns:a16="http://schemas.microsoft.com/office/drawing/2014/main" xmlns="" id="{DC64A9BA-C545-44D9-9106-8C903DABD1E5}"/>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3057" y="6449687"/>
            <a:ext cx="390545" cy="425472"/>
          </a:xfrm>
          <a:prstGeom prst="rect">
            <a:avLst/>
          </a:prstGeom>
          <a:ln>
            <a:noFill/>
          </a:ln>
          <a:effectLst>
            <a:outerShdw blurRad="190500" algn="tl" rotWithShape="0">
              <a:srgbClr val="000000">
                <a:alpha val="70000"/>
              </a:srgbClr>
            </a:outerShdw>
          </a:effectLst>
        </p:spPr>
      </p:pic>
      <p:pic>
        <p:nvPicPr>
          <p:cNvPr id="52" name="Picture 51">
            <a:extLst>
              <a:ext uri="{FF2B5EF4-FFF2-40B4-BE49-F238E27FC236}">
                <a16:creationId xmlns:a16="http://schemas.microsoft.com/office/drawing/2014/main" xmlns="" id="{901589AC-6FF4-4762-BC2D-96236FF6A9AE}"/>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42888" y="6344227"/>
            <a:ext cx="9165431" cy="425472"/>
          </a:xfrm>
          <a:prstGeom prst="rect">
            <a:avLst/>
          </a:prstGeom>
          <a:ln>
            <a:noFill/>
          </a:ln>
          <a:effectLst>
            <a:outerShdw blurRad="190500" algn="tl" rotWithShape="0">
              <a:srgbClr val="000000">
                <a:alpha val="70000"/>
              </a:srgbClr>
            </a:outerShdw>
          </a:effectLst>
        </p:spPr>
      </p:pic>
      <p:sp>
        <p:nvSpPr>
          <p:cNvPr id="57" name="TextBox 56">
            <a:extLst>
              <a:ext uri="{FF2B5EF4-FFF2-40B4-BE49-F238E27FC236}">
                <a16:creationId xmlns:a16="http://schemas.microsoft.com/office/drawing/2014/main" xmlns="" id="{FF9C7B08-DB95-454D-9E72-0918E1C1F699}"/>
              </a:ext>
            </a:extLst>
          </p:cNvPr>
          <p:cNvSpPr txBox="1"/>
          <p:nvPr/>
        </p:nvSpPr>
        <p:spPr>
          <a:xfrm>
            <a:off x="10110879" y="1419591"/>
            <a:ext cx="1543254" cy="369332"/>
          </a:xfrm>
          <a:prstGeom prst="rect">
            <a:avLst/>
          </a:prstGeom>
          <a:noFill/>
        </p:spPr>
        <p:txBody>
          <a:bodyPr wrap="square" rtlCol="1">
            <a:spAutoFit/>
          </a:bodyPr>
          <a:lstStyle/>
          <a:p>
            <a:pPr algn="r" rtl="1"/>
            <a:r>
              <a:rPr lang="fa-IR" dirty="0">
                <a:solidFill>
                  <a:schemeClr val="bg1"/>
                </a:solidFill>
                <a:latin typeface="Shabnam" panose="020B0603030804020204" pitchFamily="34" charset="-78"/>
                <a:cs typeface="Shabnam" panose="020B0603030804020204" pitchFamily="34" charset="-78"/>
              </a:rPr>
              <a:t>کلیــــات</a:t>
            </a:r>
          </a:p>
        </p:txBody>
      </p:sp>
      <p:sp>
        <p:nvSpPr>
          <p:cNvPr id="58" name="TextBox 57">
            <a:extLst>
              <a:ext uri="{FF2B5EF4-FFF2-40B4-BE49-F238E27FC236}">
                <a16:creationId xmlns:a16="http://schemas.microsoft.com/office/drawing/2014/main" xmlns="" id="{2BB1FBCD-6F36-41C4-B72F-C909595BBAD5}"/>
              </a:ext>
            </a:extLst>
          </p:cNvPr>
          <p:cNvSpPr txBox="1"/>
          <p:nvPr/>
        </p:nvSpPr>
        <p:spPr>
          <a:xfrm>
            <a:off x="9857134" y="2030624"/>
            <a:ext cx="1796999" cy="369332"/>
          </a:xfrm>
          <a:prstGeom prst="rect">
            <a:avLst/>
          </a:prstGeom>
          <a:noFill/>
        </p:spPr>
        <p:txBody>
          <a:bodyPr wrap="square" rtlCol="1">
            <a:spAutoFit/>
          </a:bodyPr>
          <a:lstStyle/>
          <a:p>
            <a:pPr algn="r" rtl="1"/>
            <a:r>
              <a:rPr lang="fa-IR" dirty="0">
                <a:solidFill>
                  <a:schemeClr val="bg1"/>
                </a:solidFill>
                <a:latin typeface="Shabnam" panose="020B0603030804020204" pitchFamily="34" charset="-78"/>
                <a:cs typeface="Shabnam" panose="020B0603030804020204" pitchFamily="34" charset="-78"/>
              </a:rPr>
              <a:t>پیشینه تحقیق</a:t>
            </a:r>
          </a:p>
        </p:txBody>
      </p:sp>
      <p:sp>
        <p:nvSpPr>
          <p:cNvPr id="59" name="TextBox 58">
            <a:extLst>
              <a:ext uri="{FF2B5EF4-FFF2-40B4-BE49-F238E27FC236}">
                <a16:creationId xmlns:a16="http://schemas.microsoft.com/office/drawing/2014/main" xmlns="" id="{EA941DFC-E764-4291-A85C-951F86163EE9}"/>
              </a:ext>
            </a:extLst>
          </p:cNvPr>
          <p:cNvSpPr txBox="1"/>
          <p:nvPr/>
        </p:nvSpPr>
        <p:spPr>
          <a:xfrm>
            <a:off x="9857134" y="2630992"/>
            <a:ext cx="1796999" cy="369332"/>
          </a:xfrm>
          <a:prstGeom prst="rect">
            <a:avLst/>
          </a:prstGeom>
          <a:noFill/>
        </p:spPr>
        <p:txBody>
          <a:bodyPr wrap="square" rtlCol="1">
            <a:spAutoFit/>
          </a:bodyPr>
          <a:lstStyle/>
          <a:p>
            <a:pPr algn="just" rtl="1"/>
            <a:r>
              <a:rPr lang="fa-IR" dirty="0">
                <a:solidFill>
                  <a:schemeClr val="bg1"/>
                </a:solidFill>
                <a:latin typeface="Shabnam" panose="020B0603030804020204" pitchFamily="34" charset="-78"/>
                <a:cs typeface="Shabnam" panose="020B0603030804020204" pitchFamily="34" charset="-78"/>
              </a:rPr>
              <a:t>روش تحقیق</a:t>
            </a:r>
          </a:p>
        </p:txBody>
      </p:sp>
      <p:sp>
        <p:nvSpPr>
          <p:cNvPr id="60" name="TextBox 59">
            <a:extLst>
              <a:ext uri="{FF2B5EF4-FFF2-40B4-BE49-F238E27FC236}">
                <a16:creationId xmlns:a16="http://schemas.microsoft.com/office/drawing/2014/main" xmlns="" id="{B5EB82EF-E961-4AFF-8269-602870893310}"/>
              </a:ext>
            </a:extLst>
          </p:cNvPr>
          <p:cNvSpPr txBox="1"/>
          <p:nvPr/>
        </p:nvSpPr>
        <p:spPr>
          <a:xfrm>
            <a:off x="9929308" y="3278743"/>
            <a:ext cx="1724825" cy="369332"/>
          </a:xfrm>
          <a:prstGeom prst="rect">
            <a:avLst/>
          </a:prstGeom>
          <a:noFill/>
        </p:spPr>
        <p:txBody>
          <a:bodyPr wrap="square" rtlCol="1">
            <a:spAutoFit/>
          </a:bodyPr>
          <a:lstStyle/>
          <a:p>
            <a:pPr algn="r" rtl="1"/>
            <a:r>
              <a:rPr lang="fa-IR" dirty="0">
                <a:solidFill>
                  <a:schemeClr val="bg1"/>
                </a:solidFill>
                <a:latin typeface="Shabnam" panose="020B0603030804020204" pitchFamily="34" charset="-78"/>
                <a:cs typeface="Shabnam" panose="020B0603030804020204" pitchFamily="34" charset="-78"/>
              </a:rPr>
              <a:t>تجزیه و تحلیل</a:t>
            </a:r>
          </a:p>
        </p:txBody>
      </p:sp>
      <p:sp>
        <p:nvSpPr>
          <p:cNvPr id="61" name="TextBox 60">
            <a:extLst>
              <a:ext uri="{FF2B5EF4-FFF2-40B4-BE49-F238E27FC236}">
                <a16:creationId xmlns:a16="http://schemas.microsoft.com/office/drawing/2014/main" xmlns="" id="{787F05C4-40B4-4FB6-BD93-6B291E24770E}"/>
              </a:ext>
            </a:extLst>
          </p:cNvPr>
          <p:cNvSpPr txBox="1"/>
          <p:nvPr/>
        </p:nvSpPr>
        <p:spPr>
          <a:xfrm>
            <a:off x="9857134" y="3910689"/>
            <a:ext cx="1804058" cy="369332"/>
          </a:xfrm>
          <a:prstGeom prst="rect">
            <a:avLst/>
          </a:prstGeom>
          <a:noFill/>
        </p:spPr>
        <p:txBody>
          <a:bodyPr wrap="square" rtlCol="1">
            <a:spAutoFit/>
          </a:bodyPr>
          <a:lstStyle/>
          <a:p>
            <a:pPr algn="r" rtl="1"/>
            <a:r>
              <a:rPr lang="fa-IR" dirty="0">
                <a:solidFill>
                  <a:schemeClr val="bg1"/>
                </a:solidFill>
                <a:latin typeface="Shabnam" panose="020B0603030804020204" pitchFamily="34" charset="-78"/>
                <a:cs typeface="Shabnam" panose="020B0603030804020204" pitchFamily="34" charset="-78"/>
              </a:rPr>
              <a:t>نتیجه گیری</a:t>
            </a:r>
          </a:p>
        </p:txBody>
      </p:sp>
      <p:sp>
        <p:nvSpPr>
          <p:cNvPr id="62" name="TextBox 61">
            <a:extLst>
              <a:ext uri="{FF2B5EF4-FFF2-40B4-BE49-F238E27FC236}">
                <a16:creationId xmlns:a16="http://schemas.microsoft.com/office/drawing/2014/main" xmlns="" id="{652DAC5F-3D91-4A30-98B6-2F48D98290D8}"/>
              </a:ext>
            </a:extLst>
          </p:cNvPr>
          <p:cNvSpPr txBox="1"/>
          <p:nvPr/>
        </p:nvSpPr>
        <p:spPr>
          <a:xfrm>
            <a:off x="9857134" y="4539466"/>
            <a:ext cx="1796999" cy="369332"/>
          </a:xfrm>
          <a:prstGeom prst="rect">
            <a:avLst/>
          </a:prstGeom>
          <a:noFill/>
        </p:spPr>
        <p:txBody>
          <a:bodyPr wrap="square" rtlCol="1">
            <a:spAutoFit/>
          </a:bodyPr>
          <a:lstStyle/>
          <a:p>
            <a:pPr algn="r" rtl="1"/>
            <a:r>
              <a:rPr lang="fa-IR" dirty="0">
                <a:solidFill>
                  <a:schemeClr val="bg1"/>
                </a:solidFill>
                <a:latin typeface="Shabnam" panose="020B0603030804020204" pitchFamily="34" charset="-78"/>
                <a:cs typeface="Shabnam" panose="020B0603030804020204" pitchFamily="34" charset="-78"/>
              </a:rPr>
              <a:t>پیشنهادات</a:t>
            </a:r>
          </a:p>
        </p:txBody>
      </p:sp>
      <p:pic>
        <p:nvPicPr>
          <p:cNvPr id="68" name="Picture 67">
            <a:extLst>
              <a:ext uri="{FF2B5EF4-FFF2-40B4-BE49-F238E27FC236}">
                <a16:creationId xmlns:a16="http://schemas.microsoft.com/office/drawing/2014/main" xmlns="" id="{37C09D06-66F7-4A47-81E6-A10C501D1CC2}"/>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1758861" y="763564"/>
            <a:ext cx="360000" cy="360000"/>
          </a:xfrm>
          <a:prstGeom prst="rect">
            <a:avLst/>
          </a:prstGeom>
        </p:spPr>
      </p:pic>
      <p:pic>
        <p:nvPicPr>
          <p:cNvPr id="70" name="Picture 69">
            <a:extLst>
              <a:ext uri="{FF2B5EF4-FFF2-40B4-BE49-F238E27FC236}">
                <a16:creationId xmlns:a16="http://schemas.microsoft.com/office/drawing/2014/main" xmlns="" id="{99EAEDD8-4D8E-4C96-9B8A-740F938304A2}"/>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1781182" y="1390515"/>
            <a:ext cx="324000" cy="324000"/>
          </a:xfrm>
          <a:prstGeom prst="rect">
            <a:avLst/>
          </a:prstGeom>
        </p:spPr>
      </p:pic>
      <p:pic>
        <p:nvPicPr>
          <p:cNvPr id="72" name="Picture 71">
            <a:extLst>
              <a:ext uri="{FF2B5EF4-FFF2-40B4-BE49-F238E27FC236}">
                <a16:creationId xmlns:a16="http://schemas.microsoft.com/office/drawing/2014/main" xmlns="" id="{4804987D-0412-46A9-BE64-51E1A9923918}"/>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1737678" y="1982515"/>
            <a:ext cx="396000" cy="396000"/>
          </a:xfrm>
          <a:prstGeom prst="rect">
            <a:avLst/>
          </a:prstGeom>
        </p:spPr>
      </p:pic>
      <p:pic>
        <p:nvPicPr>
          <p:cNvPr id="74" name="Picture 73">
            <a:extLst>
              <a:ext uri="{FF2B5EF4-FFF2-40B4-BE49-F238E27FC236}">
                <a16:creationId xmlns:a16="http://schemas.microsoft.com/office/drawing/2014/main" xmlns="" id="{9AD2D3E9-1FAC-442A-8FA2-A4CC86BD657B}"/>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11767930" y="2618429"/>
            <a:ext cx="360000" cy="360000"/>
          </a:xfrm>
          <a:prstGeom prst="rect">
            <a:avLst/>
          </a:prstGeom>
        </p:spPr>
      </p:pic>
      <p:pic>
        <p:nvPicPr>
          <p:cNvPr id="76" name="Picture 75">
            <a:extLst>
              <a:ext uri="{FF2B5EF4-FFF2-40B4-BE49-F238E27FC236}">
                <a16:creationId xmlns:a16="http://schemas.microsoft.com/office/drawing/2014/main" xmlns="" id="{34F1E489-46A1-48EE-802A-701AC812F93C}"/>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11728174" y="3203890"/>
            <a:ext cx="432000" cy="432000"/>
          </a:xfrm>
          <a:prstGeom prst="rect">
            <a:avLst/>
          </a:prstGeom>
        </p:spPr>
      </p:pic>
      <p:pic>
        <p:nvPicPr>
          <p:cNvPr id="78" name="Picture 77">
            <a:extLst>
              <a:ext uri="{FF2B5EF4-FFF2-40B4-BE49-F238E27FC236}">
                <a16:creationId xmlns:a16="http://schemas.microsoft.com/office/drawing/2014/main" xmlns="" id="{1431EC22-BB69-4A3A-BAA7-112B04520CF8}"/>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11720120" y="3847378"/>
            <a:ext cx="432000" cy="432000"/>
          </a:xfrm>
          <a:prstGeom prst="rect">
            <a:avLst/>
          </a:prstGeom>
        </p:spPr>
      </p:pic>
      <p:pic>
        <p:nvPicPr>
          <p:cNvPr id="80" name="Picture 79">
            <a:extLst>
              <a:ext uri="{FF2B5EF4-FFF2-40B4-BE49-F238E27FC236}">
                <a16:creationId xmlns:a16="http://schemas.microsoft.com/office/drawing/2014/main" xmlns="" id="{B09C53B8-57BB-4F22-A0A4-D83530C2F3EF}"/>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11713365" y="4463546"/>
            <a:ext cx="432000" cy="432000"/>
          </a:xfrm>
          <a:prstGeom prst="rect">
            <a:avLst/>
          </a:prstGeom>
        </p:spPr>
      </p:pic>
      <p:sp>
        <p:nvSpPr>
          <p:cNvPr id="83" name="TextBox 82">
            <a:extLst>
              <a:ext uri="{FF2B5EF4-FFF2-40B4-BE49-F238E27FC236}">
                <a16:creationId xmlns:a16="http://schemas.microsoft.com/office/drawing/2014/main" xmlns="" id="{20C28120-B82F-4647-8414-C9632A27ECC3}"/>
              </a:ext>
            </a:extLst>
          </p:cNvPr>
          <p:cNvSpPr txBox="1"/>
          <p:nvPr/>
        </p:nvSpPr>
        <p:spPr>
          <a:xfrm>
            <a:off x="5628651" y="6439594"/>
            <a:ext cx="3379529" cy="338554"/>
          </a:xfrm>
          <a:prstGeom prst="rect">
            <a:avLst/>
          </a:prstGeom>
          <a:noFill/>
        </p:spPr>
        <p:txBody>
          <a:bodyPr wrap="square" rtlCol="1">
            <a:spAutoFit/>
          </a:bodyPr>
          <a:lstStyle/>
          <a:p>
            <a:pPr algn="r" rtl="1"/>
            <a:r>
              <a:rPr lang="fa-IR" sz="1600" dirty="0">
                <a:solidFill>
                  <a:schemeClr val="bg1"/>
                </a:solidFill>
                <a:effectLst>
                  <a:outerShdw blurRad="38100" dist="38100" dir="2700000" algn="tl">
                    <a:srgbClr val="000000">
                      <a:alpha val="43137"/>
                    </a:srgbClr>
                  </a:outerShdw>
                </a:effectLst>
                <a:latin typeface="Shabnam" panose="020B0603030804020204" pitchFamily="34" charset="-78"/>
                <a:cs typeface="Shabnam" panose="020B0603030804020204" pitchFamily="34" charset="-78"/>
              </a:rPr>
              <a:t>دانشجو: </a:t>
            </a:r>
            <a:r>
              <a:rPr lang="fa-IR" sz="1600" b="1" dirty="0">
                <a:solidFill>
                  <a:srgbClr val="AB176C"/>
                </a:solidFill>
                <a:latin typeface="Shabnam" panose="020B0603030804020204" pitchFamily="34" charset="-78"/>
                <a:cs typeface="B Nazanin" pitchFamily="2" charset="-78"/>
              </a:rPr>
              <a:t>حمید باصولی </a:t>
            </a:r>
            <a:endParaRPr lang="fa-IR" sz="1600" dirty="0">
              <a:solidFill>
                <a:schemeClr val="bg1"/>
              </a:solidFill>
              <a:latin typeface="Shabnam" panose="020B0603030804020204" pitchFamily="34" charset="-78"/>
              <a:cs typeface="Shabnam" panose="020B0603030804020204" pitchFamily="34" charset="-78"/>
            </a:endParaRPr>
          </a:p>
        </p:txBody>
      </p:sp>
      <p:sp>
        <p:nvSpPr>
          <p:cNvPr id="85" name="TextBox 84">
            <a:extLst>
              <a:ext uri="{FF2B5EF4-FFF2-40B4-BE49-F238E27FC236}">
                <a16:creationId xmlns:a16="http://schemas.microsoft.com/office/drawing/2014/main" xmlns="" id="{0CA4C4E3-591D-49E6-9947-85C5CBA27B42}"/>
              </a:ext>
            </a:extLst>
          </p:cNvPr>
          <p:cNvSpPr txBox="1"/>
          <p:nvPr/>
        </p:nvSpPr>
        <p:spPr>
          <a:xfrm>
            <a:off x="463603" y="6416151"/>
            <a:ext cx="3684328" cy="338554"/>
          </a:xfrm>
          <a:prstGeom prst="rect">
            <a:avLst/>
          </a:prstGeom>
          <a:noFill/>
        </p:spPr>
        <p:txBody>
          <a:bodyPr wrap="square" rtlCol="1">
            <a:spAutoFit/>
          </a:bodyPr>
          <a:lstStyle/>
          <a:p>
            <a:pPr algn="r" rtl="1"/>
            <a:r>
              <a:rPr lang="fa-IR" sz="1600" dirty="0">
                <a:solidFill>
                  <a:schemeClr val="bg1"/>
                </a:solidFill>
                <a:effectLst>
                  <a:outerShdw blurRad="38100" dist="38100" dir="2700000" algn="tl">
                    <a:srgbClr val="000000">
                      <a:alpha val="43137"/>
                    </a:srgbClr>
                  </a:outerShdw>
                </a:effectLst>
                <a:latin typeface="Shabnam" panose="020B0603030804020204" pitchFamily="34" charset="-78"/>
                <a:cs typeface="Shabnam" panose="020B0603030804020204" pitchFamily="34" charset="-78"/>
              </a:rPr>
              <a:t>استاد راهنما: </a:t>
            </a:r>
            <a:r>
              <a:rPr lang="fa-IR" sz="1600" b="1" dirty="0" smtClean="0">
                <a:solidFill>
                  <a:srgbClr val="7030A0"/>
                </a:solidFill>
                <a:cs typeface="B Nazanin" pitchFamily="2" charset="-78"/>
              </a:rPr>
              <a:t>دکتر </a:t>
            </a:r>
            <a:r>
              <a:rPr lang="fa-IR" sz="1600" b="1" dirty="0">
                <a:solidFill>
                  <a:srgbClr val="7030A0"/>
                </a:solidFill>
                <a:cs typeface="B Nazanin" pitchFamily="2" charset="-78"/>
              </a:rPr>
              <a:t>مهدی تنها زیارتی </a:t>
            </a:r>
            <a:endParaRPr lang="fa-IR" sz="1600" dirty="0">
              <a:solidFill>
                <a:schemeClr val="bg1"/>
              </a:solidFill>
              <a:latin typeface="Shabnam" panose="020B0603030804020204" pitchFamily="34" charset="-78"/>
              <a:cs typeface="Shabnam" panose="020B0603030804020204" pitchFamily="34" charset="-78"/>
            </a:endParaRPr>
          </a:p>
        </p:txBody>
      </p:sp>
      <p:sp>
        <p:nvSpPr>
          <p:cNvPr id="86" name="TextBox 85">
            <a:extLst>
              <a:ext uri="{FF2B5EF4-FFF2-40B4-BE49-F238E27FC236}">
                <a16:creationId xmlns:a16="http://schemas.microsoft.com/office/drawing/2014/main" xmlns="" id="{AA5BE37A-B8E8-4EA2-B7D7-3929A7C5AC57}"/>
              </a:ext>
            </a:extLst>
          </p:cNvPr>
          <p:cNvSpPr txBox="1"/>
          <p:nvPr/>
        </p:nvSpPr>
        <p:spPr>
          <a:xfrm>
            <a:off x="10505931" y="6361388"/>
            <a:ext cx="940906" cy="369332"/>
          </a:xfrm>
          <a:prstGeom prst="rect">
            <a:avLst/>
          </a:prstGeom>
          <a:noFill/>
        </p:spPr>
        <p:txBody>
          <a:bodyPr wrap="square" rtlCol="1">
            <a:spAutoFit/>
          </a:bodyPr>
          <a:lstStyle/>
          <a:p>
            <a:pPr algn="ctr" rtl="1"/>
            <a:r>
              <a:rPr lang="fa-IR" b="1" dirty="0">
                <a:latin typeface="Shabnam" panose="020B0603030804020204" pitchFamily="34" charset="-78"/>
                <a:cs typeface="Shabnam" panose="020B0603030804020204" pitchFamily="34" charset="-78"/>
              </a:rPr>
              <a:t>صفحه</a:t>
            </a:r>
          </a:p>
        </p:txBody>
      </p:sp>
      <p:grpSp>
        <p:nvGrpSpPr>
          <p:cNvPr id="55" name="Group 10">
            <a:extLst>
              <a:ext uri="{FF2B5EF4-FFF2-40B4-BE49-F238E27FC236}">
                <a16:creationId xmlns:a16="http://schemas.microsoft.com/office/drawing/2014/main" xmlns="" id="{CFAF121D-84C7-4D86-ADD0-C5FB39834E26}"/>
              </a:ext>
            </a:extLst>
          </p:cNvPr>
          <p:cNvGrpSpPr/>
          <p:nvPr/>
        </p:nvGrpSpPr>
        <p:grpSpPr>
          <a:xfrm rot="10800000">
            <a:off x="9196819" y="93076"/>
            <a:ext cx="406024" cy="590699"/>
            <a:chOff x="2209800" y="2190750"/>
            <a:chExt cx="1600200" cy="1295400"/>
          </a:xfrm>
        </p:grpSpPr>
        <p:sp>
          <p:nvSpPr>
            <p:cNvPr id="75" name="Chevron 45">
              <a:extLst>
                <a:ext uri="{FF2B5EF4-FFF2-40B4-BE49-F238E27FC236}">
                  <a16:creationId xmlns:a16="http://schemas.microsoft.com/office/drawing/2014/main" xmlns="" id="{3742984A-8D6D-4468-8138-D957E3E14764}"/>
                </a:ext>
              </a:extLst>
            </p:cNvPr>
            <p:cNvSpPr/>
            <p:nvPr/>
          </p:nvSpPr>
          <p:spPr bwMode="auto">
            <a:xfrm>
              <a:off x="2209800" y="2343150"/>
              <a:ext cx="990600" cy="990600"/>
            </a:xfrm>
            <a:prstGeom prst="chevron">
              <a:avLst/>
            </a:prstGeom>
            <a:solidFill>
              <a:srgbClr val="FE6266"/>
            </a:solidFill>
            <a:ln w="9525">
              <a:noFill/>
              <a:round/>
              <a:headEnd/>
              <a:tailEnd/>
            </a:ln>
          </p:spPr>
          <p:txBody>
            <a:bodyPr vert="horz" wrap="square" lIns="121920" tIns="60960" rIns="121920" bIns="60960" numCol="1" rtlCol="0" anchor="t" anchorCtr="0" compatLnSpc="1">
              <a:prstTxWarp prst="textNoShape">
                <a:avLst/>
              </a:prstTxWarp>
            </a:bodyPr>
            <a:lstStyle/>
            <a:p>
              <a:pPr marL="0" marR="0" lvl="0" indent="0" algn="ctr" defTabSz="1375467" eaLnBrk="1" fontAlgn="auto" latinLnBrk="0" hangingPunct="1">
                <a:lnSpc>
                  <a:spcPct val="100000"/>
                </a:lnSpc>
                <a:spcBef>
                  <a:spcPts val="0"/>
                </a:spcBef>
                <a:spcAft>
                  <a:spcPts val="0"/>
                </a:spcAft>
                <a:buClrTx/>
                <a:buSzTx/>
                <a:buFontTx/>
                <a:buNone/>
                <a:tabLst/>
                <a:defRPr/>
              </a:pPr>
              <a:endParaRPr kumimoji="0" lang="en-US" sz="2667" b="0" i="0" u="none" strike="noStrike" kern="0" cap="none" spc="0" normalizeH="0" baseline="0" noProof="0" dirty="0">
                <a:ln>
                  <a:noFill/>
                </a:ln>
                <a:solidFill>
                  <a:srgbClr val="262626"/>
                </a:solidFill>
                <a:effectLst/>
                <a:uLnTx/>
                <a:uFillTx/>
                <a:latin typeface="IRANYekan" panose="020B0506030804020204" pitchFamily="34" charset="-78"/>
                <a:cs typeface="IRANYekan" panose="020B0506030804020204" pitchFamily="34" charset="-78"/>
              </a:endParaRPr>
            </a:p>
          </p:txBody>
        </p:sp>
        <p:sp>
          <p:nvSpPr>
            <p:cNvPr id="77" name="Chevron 46">
              <a:extLst>
                <a:ext uri="{FF2B5EF4-FFF2-40B4-BE49-F238E27FC236}">
                  <a16:creationId xmlns:a16="http://schemas.microsoft.com/office/drawing/2014/main" xmlns="" id="{FD84C5EA-25DC-48AA-A9F6-800FC7EE83D0}"/>
                </a:ext>
              </a:extLst>
            </p:cNvPr>
            <p:cNvSpPr/>
            <p:nvPr/>
          </p:nvSpPr>
          <p:spPr bwMode="auto">
            <a:xfrm>
              <a:off x="2514600" y="2190750"/>
              <a:ext cx="1295400" cy="1295400"/>
            </a:xfrm>
            <a:prstGeom prst="chevron">
              <a:avLst/>
            </a:prstGeom>
            <a:solidFill>
              <a:srgbClr val="EA426E"/>
            </a:solidFill>
            <a:ln w="9525">
              <a:noFill/>
              <a:round/>
              <a:headEnd/>
              <a:tailEnd/>
            </a:ln>
          </p:spPr>
          <p:txBody>
            <a:bodyPr vert="horz" wrap="square" lIns="121920" tIns="60960" rIns="121920" bIns="60960" numCol="1" rtlCol="0" anchor="t" anchorCtr="0" compatLnSpc="1">
              <a:prstTxWarp prst="textNoShape">
                <a:avLst/>
              </a:prstTxWarp>
            </a:bodyPr>
            <a:lstStyle/>
            <a:p>
              <a:pPr marL="0" marR="0" lvl="0" indent="0" algn="ctr" defTabSz="1375467" eaLnBrk="1" fontAlgn="auto" latinLnBrk="0" hangingPunct="1">
                <a:lnSpc>
                  <a:spcPct val="100000"/>
                </a:lnSpc>
                <a:spcBef>
                  <a:spcPts val="0"/>
                </a:spcBef>
                <a:spcAft>
                  <a:spcPts val="0"/>
                </a:spcAft>
                <a:buClrTx/>
                <a:buSzTx/>
                <a:buFontTx/>
                <a:buNone/>
                <a:tabLst/>
                <a:defRPr/>
              </a:pPr>
              <a:endParaRPr kumimoji="0" lang="en-US" sz="2667" b="0" i="0" u="none" strike="noStrike" kern="0" cap="none" spc="0" normalizeH="0" baseline="0" noProof="0">
                <a:ln>
                  <a:noFill/>
                </a:ln>
                <a:solidFill>
                  <a:srgbClr val="262626"/>
                </a:solidFill>
                <a:effectLst/>
                <a:uLnTx/>
                <a:uFillTx/>
                <a:latin typeface="IRANYekan" panose="020B0506030804020204" pitchFamily="34" charset="-78"/>
                <a:cs typeface="IRANYekan" panose="020B0506030804020204" pitchFamily="34" charset="-78"/>
              </a:endParaRPr>
            </a:p>
          </p:txBody>
        </p:sp>
      </p:grpSp>
      <p:sp>
        <p:nvSpPr>
          <p:cNvPr id="14" name="TextBox 13">
            <a:extLst>
              <a:ext uri="{FF2B5EF4-FFF2-40B4-BE49-F238E27FC236}">
                <a16:creationId xmlns:a16="http://schemas.microsoft.com/office/drawing/2014/main" xmlns="" id="{50A5B14D-D995-475F-8BBA-7DD06D6B9C6F}"/>
              </a:ext>
            </a:extLst>
          </p:cNvPr>
          <p:cNvSpPr txBox="1"/>
          <p:nvPr/>
        </p:nvSpPr>
        <p:spPr>
          <a:xfrm>
            <a:off x="5628651" y="228361"/>
            <a:ext cx="3588041" cy="400110"/>
          </a:xfrm>
          <a:prstGeom prst="rect">
            <a:avLst/>
          </a:prstGeom>
          <a:noFill/>
        </p:spPr>
        <p:txBody>
          <a:bodyPr wrap="square" rtlCol="1">
            <a:spAutoFit/>
          </a:bodyPr>
          <a:lstStyle/>
          <a:p>
            <a:pPr algn="r" rtl="1"/>
            <a:r>
              <a:rPr lang="fa-IR" sz="2000" b="1" dirty="0" smtClean="0">
                <a:solidFill>
                  <a:srgbClr val="FF0000"/>
                </a:solidFill>
                <a:latin typeface="Shabnam" panose="020B0603030804020204" pitchFamily="34" charset="-78"/>
                <a:cs typeface="B Nazanin" pitchFamily="2" charset="-78"/>
              </a:rPr>
              <a:t>اهداف  تحقیق </a:t>
            </a:r>
            <a:endParaRPr lang="fa-IR" sz="2000" b="1" dirty="0">
              <a:solidFill>
                <a:srgbClr val="FF0000"/>
              </a:solidFill>
              <a:latin typeface="Shabnam" panose="020B0603030804020204" pitchFamily="34" charset="-78"/>
              <a:cs typeface="B Nazanin" pitchFamily="2" charset="-78"/>
            </a:endParaRPr>
          </a:p>
        </p:txBody>
      </p:sp>
      <p:sp>
        <p:nvSpPr>
          <p:cNvPr id="2" name="Rectangle: Rounded Corners 1">
            <a:extLst>
              <a:ext uri="{FF2B5EF4-FFF2-40B4-BE49-F238E27FC236}">
                <a16:creationId xmlns:a16="http://schemas.microsoft.com/office/drawing/2014/main" xmlns="" id="{B17FC4C6-5BFD-4EC1-BF10-1DDF3239CED2}"/>
              </a:ext>
            </a:extLst>
          </p:cNvPr>
          <p:cNvSpPr/>
          <p:nvPr/>
        </p:nvSpPr>
        <p:spPr>
          <a:xfrm>
            <a:off x="9782184" y="1258540"/>
            <a:ext cx="2498711" cy="608492"/>
          </a:xfrm>
          <a:prstGeom prst="roundRect">
            <a:avLst/>
          </a:prstGeom>
          <a:noFill/>
          <a:ln>
            <a:solidFill>
              <a:srgbClr val="FFFF00"/>
            </a:solidFill>
            <a:prstDash val="sysDot"/>
          </a:ln>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dirty="0"/>
          </a:p>
        </p:txBody>
      </p:sp>
      <p:pic>
        <p:nvPicPr>
          <p:cNvPr id="10" name="Picture 9">
            <a:extLst>
              <a:ext uri="{FF2B5EF4-FFF2-40B4-BE49-F238E27FC236}">
                <a16:creationId xmlns:a16="http://schemas.microsoft.com/office/drawing/2014/main" xmlns="" id="{911F880F-5222-4065-BEC2-32F6979B2916}"/>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73057" y="4542480"/>
            <a:ext cx="2114089" cy="1683771"/>
          </a:xfrm>
          <a:prstGeom prst="rect">
            <a:avLst/>
          </a:prstGeom>
        </p:spPr>
      </p:pic>
      <p:sp>
        <p:nvSpPr>
          <p:cNvPr id="4" name="Rectangle 3"/>
          <p:cNvSpPr/>
          <p:nvPr/>
        </p:nvSpPr>
        <p:spPr>
          <a:xfrm>
            <a:off x="463602" y="831919"/>
            <a:ext cx="8875671" cy="3277820"/>
          </a:xfrm>
          <a:prstGeom prst="rect">
            <a:avLst/>
          </a:prstGeom>
        </p:spPr>
        <p:txBody>
          <a:bodyPr wrap="square">
            <a:spAutoFit/>
          </a:bodyPr>
          <a:lstStyle/>
          <a:p>
            <a:pPr algn="r" rtl="1"/>
            <a:r>
              <a:rPr lang="fa-IR" b="1" dirty="0" smtClean="0">
                <a:solidFill>
                  <a:srgbClr val="FF0000"/>
                </a:solidFill>
                <a:cs typeface="B Nazanin" pitchFamily="2" charset="-78"/>
              </a:rPr>
              <a:t>هدف اصلی : </a:t>
            </a:r>
          </a:p>
          <a:p>
            <a:pPr algn="r" rtl="1"/>
            <a:r>
              <a:rPr lang="fa-IR" dirty="0" smtClean="0"/>
              <a:t> </a:t>
            </a:r>
            <a:r>
              <a:rPr lang="ar-SA" b="1" dirty="0">
                <a:cs typeface="B Nazanin" pitchFamily="2" charset="-78"/>
              </a:rPr>
              <a:t>بررسی  اصول اخلاقی در هوش مصنوعی در محیط کار:طراحی کارت امتیازی برای سلامت و ایمنی محیط کار  </a:t>
            </a:r>
            <a:endParaRPr lang="en-US" b="1" dirty="0">
              <a:cs typeface="B Nazanin" pitchFamily="2" charset="-78"/>
            </a:endParaRPr>
          </a:p>
          <a:p>
            <a:pPr rtl="1"/>
            <a:endParaRPr lang="en-US" dirty="0"/>
          </a:p>
          <a:p>
            <a:pPr algn="r" rtl="1"/>
            <a:r>
              <a:rPr lang="fa-IR" b="1" dirty="0" smtClean="0">
                <a:solidFill>
                  <a:srgbClr val="FF0000"/>
                </a:solidFill>
                <a:cs typeface="B Nazanin" pitchFamily="2" charset="-78"/>
              </a:rPr>
              <a:t>اهداف فرعی : </a:t>
            </a:r>
          </a:p>
          <a:p>
            <a:pPr marL="342900" lvl="0" indent="-342900" algn="just" rtl="1">
              <a:lnSpc>
                <a:spcPct val="150000"/>
              </a:lnSpc>
              <a:buClr>
                <a:schemeClr val="accent6">
                  <a:lumMod val="50000"/>
                </a:schemeClr>
              </a:buClr>
              <a:buFont typeface="+mj-lt"/>
              <a:buAutoNum type="arabicParenR"/>
            </a:pPr>
            <a:r>
              <a:rPr lang="fa-IR" b="1" dirty="0" smtClean="0">
                <a:cs typeface="B Nazanin" pitchFamily="2" charset="-78"/>
              </a:rPr>
              <a:t>  </a:t>
            </a:r>
            <a:r>
              <a:rPr lang="ar-SA" b="1" dirty="0">
                <a:cs typeface="B Nazanin" pitchFamily="2" charset="-78"/>
              </a:rPr>
              <a:t>بررسی  اصول اخلاقی فیزیکی  درهوش مصنوعی درمحیط کار</a:t>
            </a:r>
            <a:r>
              <a:rPr lang="fa-IR" b="1" dirty="0">
                <a:cs typeface="B Nazanin" pitchFamily="2" charset="-78"/>
              </a:rPr>
              <a:t> </a:t>
            </a:r>
            <a:endParaRPr lang="en-US" b="1" dirty="0">
              <a:cs typeface="B Nazanin" pitchFamily="2" charset="-78"/>
            </a:endParaRPr>
          </a:p>
          <a:p>
            <a:pPr marL="342900" lvl="0" indent="-342900" algn="just" rtl="1">
              <a:lnSpc>
                <a:spcPct val="150000"/>
              </a:lnSpc>
              <a:buClr>
                <a:schemeClr val="accent6">
                  <a:lumMod val="50000"/>
                </a:schemeClr>
              </a:buClr>
              <a:buFont typeface="+mj-lt"/>
              <a:buAutoNum type="arabicParenR"/>
            </a:pPr>
            <a:r>
              <a:rPr lang="ar-SA" b="1" dirty="0">
                <a:cs typeface="B Nazanin" pitchFamily="2" charset="-78"/>
              </a:rPr>
              <a:t>بررسی  اصول اخلاقی بیومکانیکی   در هوش مصنوعی در محیط کار</a:t>
            </a:r>
            <a:r>
              <a:rPr lang="fa-IR" b="1" dirty="0">
                <a:cs typeface="B Nazanin" pitchFamily="2" charset="-78"/>
              </a:rPr>
              <a:t> </a:t>
            </a:r>
            <a:endParaRPr lang="en-US" b="1" dirty="0">
              <a:cs typeface="B Nazanin" pitchFamily="2" charset="-78"/>
            </a:endParaRPr>
          </a:p>
          <a:p>
            <a:pPr marL="342900" lvl="0" indent="-342900" algn="just" rtl="1">
              <a:lnSpc>
                <a:spcPct val="150000"/>
              </a:lnSpc>
              <a:buClr>
                <a:schemeClr val="accent6">
                  <a:lumMod val="50000"/>
                </a:schemeClr>
              </a:buClr>
              <a:buFont typeface="+mj-lt"/>
              <a:buAutoNum type="arabicParenR"/>
            </a:pPr>
            <a:r>
              <a:rPr lang="ar-SA" b="1" dirty="0">
                <a:cs typeface="B Nazanin" pitchFamily="2" charset="-78"/>
              </a:rPr>
              <a:t>بررسی  اصول اخلاقی شناختی در هوش مصنوعی در محیط کار</a:t>
            </a:r>
            <a:r>
              <a:rPr lang="fa-IR" b="1" dirty="0">
                <a:cs typeface="B Nazanin" pitchFamily="2" charset="-78"/>
              </a:rPr>
              <a:t> </a:t>
            </a:r>
            <a:endParaRPr lang="en-US" b="1" dirty="0">
              <a:cs typeface="B Nazanin" pitchFamily="2" charset="-78"/>
            </a:endParaRPr>
          </a:p>
          <a:p>
            <a:pPr marL="342900" lvl="0" indent="-342900" algn="just" rtl="1">
              <a:lnSpc>
                <a:spcPct val="150000"/>
              </a:lnSpc>
              <a:buClr>
                <a:schemeClr val="accent6">
                  <a:lumMod val="50000"/>
                </a:schemeClr>
              </a:buClr>
              <a:buFont typeface="+mj-lt"/>
              <a:buAutoNum type="arabicParenR"/>
            </a:pPr>
            <a:r>
              <a:rPr lang="ar-SA" b="1" dirty="0">
                <a:cs typeface="B Nazanin" pitchFamily="2" charset="-78"/>
              </a:rPr>
              <a:t>بررسی  اصول اخلاقی روا نشناسی در هوش مصنوعی در محیط کار</a:t>
            </a:r>
            <a:r>
              <a:rPr lang="fa-IR" b="1" dirty="0">
                <a:cs typeface="B Nazanin" pitchFamily="2" charset="-78"/>
              </a:rPr>
              <a:t> </a:t>
            </a:r>
            <a:endParaRPr lang="en-US" b="1" dirty="0">
              <a:cs typeface="B Nazanin" pitchFamily="2" charset="-78"/>
            </a:endParaRPr>
          </a:p>
          <a:p>
            <a:pPr lvl="0" algn="r" rtl="1">
              <a:lnSpc>
                <a:spcPct val="150000"/>
              </a:lnSpc>
            </a:pPr>
            <a:endParaRPr lang="en-US" b="1" dirty="0">
              <a:cs typeface="B Nazanin" pitchFamily="2" charset="-78"/>
            </a:endParaRPr>
          </a:p>
        </p:txBody>
      </p:sp>
    </p:spTree>
    <p:extLst>
      <p:ext uri="{BB962C8B-B14F-4D97-AF65-F5344CB8AC3E}">
        <p14:creationId xmlns:p14="http://schemas.microsoft.com/office/powerpoint/2010/main" val="1390742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repeatCount="indefinite"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5000"/>
                                        <p:tgtEl>
                                          <p:spTgt spid="2"/>
                                        </p:tgtEl>
                                      </p:cBhvr>
                                    </p:animEffect>
                                  </p:childTnLst>
                                </p:cTn>
                              </p:par>
                              <p:par>
                                <p:cTn id="8" presetID="21" presetClass="entr" presetSubtype="1" repeatCount="indefinite" fill="hold"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wheel(1)">
                                      <p:cBhvr>
                                        <p:cTn id="10" dur="2000"/>
                                        <p:tgtEl>
                                          <p:spTgt spid="36"/>
                                        </p:tgtEl>
                                      </p:cBhvr>
                                    </p:animEffect>
                                  </p:childTnLst>
                                </p:cTn>
                              </p:par>
                              <p:par>
                                <p:cTn id="11" presetID="8" presetClass="emph" presetSubtype="0" repeatCount="indefinite" fill="hold" nodeType="withEffect">
                                  <p:stCondLst>
                                    <p:cond delay="0"/>
                                  </p:stCondLst>
                                  <p:childTnLst>
                                    <p:animRot by="21600000">
                                      <p:cBhvr>
                                        <p:cTn id="12" dur="2000" fill="hold"/>
                                        <p:tgtEl>
                                          <p:spTgt spid="36"/>
                                        </p:tgtEl>
                                        <p:attrNameLst>
                                          <p:attrName>r</p:attrName>
                                        </p:attrNameLst>
                                      </p:cBhvr>
                                    </p:animRot>
                                  </p:childTnLst>
                                </p:cTn>
                              </p:par>
                              <p:par>
                                <p:cTn id="13" presetID="12" presetClass="entr" presetSubtype="2" fill="hold" nodeType="withEffect">
                                  <p:stCondLst>
                                    <p:cond delay="0"/>
                                  </p:stCondLst>
                                  <p:childTnLst>
                                    <p:set>
                                      <p:cBhvr>
                                        <p:cTn id="14" dur="1" fill="hold">
                                          <p:stCondLst>
                                            <p:cond delay="0"/>
                                          </p:stCondLst>
                                        </p:cTn>
                                        <p:tgtEl>
                                          <p:spTgt spid="55"/>
                                        </p:tgtEl>
                                        <p:attrNameLst>
                                          <p:attrName>style.visibility</p:attrName>
                                        </p:attrNameLst>
                                      </p:cBhvr>
                                      <p:to>
                                        <p:strVal val="visible"/>
                                      </p:to>
                                    </p:set>
                                    <p:animEffect transition="in" filter="slide(fromRight)">
                                      <p:cBhvr>
                                        <p:cTn id="15" dur="500"/>
                                        <p:tgtEl>
                                          <p:spTgt spid="55"/>
                                        </p:tgtEl>
                                      </p:cBhvr>
                                    </p:animEffect>
                                  </p:childTnLst>
                                </p:cTn>
                              </p:par>
                              <p:par>
                                <p:cTn id="16" presetID="22" presetClass="entr" presetSubtype="2" fill="hold" nodeType="with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wipe(right)">
                                      <p:cBhvr>
                                        <p:cTn id="18" dur="1000"/>
                                        <p:tgtEl>
                                          <p:spTgt spid="3"/>
                                        </p:tgtEl>
                                      </p:cBhvr>
                                    </p:animEffect>
                                  </p:childTnLst>
                                </p:cTn>
                              </p:par>
                              <p:par>
                                <p:cTn id="19" presetID="1" presetClass="entr" presetSubtype="0" fill="hold" grpId="0" nodeType="withEffect">
                                  <p:stCondLst>
                                    <p:cond delay="0"/>
                                  </p:stCondLst>
                                  <p:iterate type="lt">
                                    <p:tmAbs val="100"/>
                                  </p:iterate>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grpId="0" nodeType="withEffect">
                                  <p:stCondLst>
                                    <p:cond delay="0"/>
                                  </p:stCondLst>
                                  <p:iterate type="lt">
                                    <p:tmAbs val="100"/>
                                  </p:iterate>
                                  <p:childTnLst>
                                    <p:set>
                                      <p:cBhvr>
                                        <p:cTn id="22" dur="1" fill="hold">
                                          <p:stCondLst>
                                            <p:cond delay="0"/>
                                          </p:stCondLst>
                                        </p:cTn>
                                        <p:tgtEl>
                                          <p:spTgt spid="83"/>
                                        </p:tgtEl>
                                        <p:attrNameLst>
                                          <p:attrName>style.visibility</p:attrName>
                                        </p:attrNameLst>
                                      </p:cBhvr>
                                      <p:to>
                                        <p:strVal val="visible"/>
                                      </p:to>
                                    </p:set>
                                  </p:childTnLst>
                                </p:cTn>
                              </p:par>
                              <p:par>
                                <p:cTn id="23" presetID="1" presetClass="entr" presetSubtype="0" fill="hold" grpId="0" nodeType="withEffect">
                                  <p:stCondLst>
                                    <p:cond delay="0"/>
                                  </p:stCondLst>
                                  <p:iterate type="lt">
                                    <p:tmAbs val="100"/>
                                  </p:iterate>
                                  <p:childTnLst>
                                    <p:set>
                                      <p:cBhvr>
                                        <p:cTn id="24" dur="1" fill="hold">
                                          <p:stCondLst>
                                            <p:cond delay="0"/>
                                          </p:stCondLst>
                                        </p:cTn>
                                        <p:tgtEl>
                                          <p:spTgt spid="85"/>
                                        </p:tgtEl>
                                        <p:attrNameLst>
                                          <p:attrName>style.visibility</p:attrName>
                                        </p:attrNameLst>
                                      </p:cBhvr>
                                      <p:to>
                                        <p:strVal val="visible"/>
                                      </p:to>
                                    </p:set>
                                  </p:childTnLst>
                                </p:cTn>
                              </p:par>
                              <p:par>
                                <p:cTn id="25" presetID="1" presetClass="entr" presetSubtype="0" fill="hold" grpId="0" nodeType="withEffect">
                                  <p:stCondLst>
                                    <p:cond delay="0"/>
                                  </p:stCondLst>
                                  <p:iterate type="lt">
                                    <p:tmAbs val="100"/>
                                  </p:iterate>
                                  <p:childTnLst>
                                    <p:set>
                                      <p:cBhvr>
                                        <p:cTn id="26" dur="1" fill="hold">
                                          <p:stCondLst>
                                            <p:cond delay="499"/>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P spid="83" grpId="0"/>
      <p:bldP spid="85" grpId="0"/>
      <p:bldP spid="14" grpId="0"/>
      <p:bldP spid="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xmlns="" id="{97F46643-5142-4EB5-9070-135C0CF272F2}"/>
              </a:ext>
            </a:extLst>
          </p:cNvPr>
          <p:cNvCxnSpPr>
            <a:cxnSpLocks/>
          </p:cNvCxnSpPr>
          <p:nvPr/>
        </p:nvCxnSpPr>
        <p:spPr>
          <a:xfrm flipH="1" flipV="1">
            <a:off x="6215270" y="771700"/>
            <a:ext cx="3831807" cy="15894"/>
          </a:xfrm>
          <a:prstGeom prst="line">
            <a:avLst/>
          </a:prstGeom>
          <a:ln w="9525" cap="flat" cmpd="sng" algn="ctr">
            <a:solidFill>
              <a:schemeClr val="accent1"/>
            </a:solidFill>
            <a:prstDash val="dash"/>
            <a:round/>
            <a:headEnd type="none" w="med" len="med"/>
            <a:tailEnd type="none" w="med" len="med"/>
          </a:ln>
          <a:effectLst>
            <a:outerShdw blurRad="50800" dist="38100" dir="8100000" algn="tr" rotWithShape="0">
              <a:prstClr val="black">
                <a:alpha val="40000"/>
              </a:prstClr>
            </a:outerShdw>
          </a:effectLst>
        </p:spPr>
        <p:style>
          <a:lnRef idx="0">
            <a:scrgbClr r="0" g="0" b="0"/>
          </a:lnRef>
          <a:fillRef idx="0">
            <a:scrgbClr r="0" g="0" b="0"/>
          </a:fillRef>
          <a:effectRef idx="0">
            <a:scrgbClr r="0" g="0" b="0"/>
          </a:effectRef>
          <a:fontRef idx="minor">
            <a:schemeClr val="tx1"/>
          </a:fontRef>
        </p:style>
      </p:cxnSp>
      <p:sp>
        <p:nvSpPr>
          <p:cNvPr id="73" name="Rounded Rectangle 40">
            <a:extLst>
              <a:ext uri="{FF2B5EF4-FFF2-40B4-BE49-F238E27FC236}">
                <a16:creationId xmlns:a16="http://schemas.microsoft.com/office/drawing/2014/main" xmlns="" id="{53C3ED81-6729-46F0-9AA7-4F847472B655}"/>
              </a:ext>
            </a:extLst>
          </p:cNvPr>
          <p:cNvSpPr/>
          <p:nvPr/>
        </p:nvSpPr>
        <p:spPr>
          <a:xfrm>
            <a:off x="9678807" y="-77670"/>
            <a:ext cx="2924010" cy="7007297"/>
          </a:xfrm>
          <a:prstGeom prst="roundRect">
            <a:avLst>
              <a:gd name="adj" fmla="val 10417"/>
            </a:avLst>
          </a:prstGeom>
          <a:solidFill>
            <a:schemeClr val="tx1">
              <a:lumMod val="10000"/>
              <a:lumOff val="90000"/>
              <a:alpha val="76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5467"/>
            <a:endParaRPr lang="en-US" sz="2667" dirty="0">
              <a:solidFill>
                <a:srgbClr val="FFFFFF"/>
              </a:solidFill>
              <a:latin typeface="IRANYekan" panose="020B0506030804020204" pitchFamily="34" charset="-78"/>
              <a:cs typeface="IRANYekan" panose="020B0506030804020204" pitchFamily="34" charset="-78"/>
            </a:endParaRPr>
          </a:p>
        </p:txBody>
      </p:sp>
      <p:pic>
        <p:nvPicPr>
          <p:cNvPr id="5" name="Picture 4">
            <a:extLst>
              <a:ext uri="{FF2B5EF4-FFF2-40B4-BE49-F238E27FC236}">
                <a16:creationId xmlns:a16="http://schemas.microsoft.com/office/drawing/2014/main" xmlns="" id="{BF1FFA4D-9147-4B20-AE03-8DEDADCAC68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9782184" y="623540"/>
            <a:ext cx="2489328" cy="625507"/>
          </a:xfrm>
          <a:prstGeom prst="rect">
            <a:avLst/>
          </a:prstGeom>
          <a:ln>
            <a:noFill/>
          </a:ln>
          <a:effectLst>
            <a:outerShdw blurRad="190500" algn="tl" rotWithShape="0">
              <a:srgbClr val="000000">
                <a:alpha val="70000"/>
              </a:srgbClr>
            </a:outerShdw>
          </a:effectLst>
        </p:spPr>
      </p:pic>
      <p:pic>
        <p:nvPicPr>
          <p:cNvPr id="7" name="Picture 6">
            <a:extLst>
              <a:ext uri="{FF2B5EF4-FFF2-40B4-BE49-F238E27FC236}">
                <a16:creationId xmlns:a16="http://schemas.microsoft.com/office/drawing/2014/main" xmlns="" id="{0E13F795-2D14-4952-B3AB-941C0D5D76E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9782184" y="1246393"/>
            <a:ext cx="2489328" cy="625507"/>
          </a:xfrm>
          <a:prstGeom prst="rect">
            <a:avLst/>
          </a:prstGeom>
          <a:ln>
            <a:noFill/>
          </a:ln>
          <a:effectLst>
            <a:outerShdw blurRad="190500" algn="tl" rotWithShape="0">
              <a:srgbClr val="000000">
                <a:alpha val="70000"/>
              </a:srgbClr>
            </a:outerShdw>
          </a:effectLst>
        </p:spPr>
      </p:pic>
      <p:pic>
        <p:nvPicPr>
          <p:cNvPr id="9" name="Picture 8">
            <a:extLst>
              <a:ext uri="{FF2B5EF4-FFF2-40B4-BE49-F238E27FC236}">
                <a16:creationId xmlns:a16="http://schemas.microsoft.com/office/drawing/2014/main" xmlns="" id="{64F25327-CE77-4FA0-8648-061AE63758E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9782184" y="1871900"/>
            <a:ext cx="2489328" cy="625507"/>
          </a:xfrm>
          <a:prstGeom prst="rect">
            <a:avLst/>
          </a:prstGeom>
          <a:ln>
            <a:noFill/>
          </a:ln>
          <a:effectLst>
            <a:outerShdw blurRad="190500" algn="tl" rotWithShape="0">
              <a:srgbClr val="000000">
                <a:alpha val="70000"/>
              </a:srgbClr>
            </a:outerShdw>
          </a:effectLst>
        </p:spPr>
      </p:pic>
      <p:pic>
        <p:nvPicPr>
          <p:cNvPr id="11" name="Picture 10">
            <a:extLst>
              <a:ext uri="{FF2B5EF4-FFF2-40B4-BE49-F238E27FC236}">
                <a16:creationId xmlns:a16="http://schemas.microsoft.com/office/drawing/2014/main" xmlns="" id="{BB494208-4C75-4180-A081-8861C30B95F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9782184" y="2494753"/>
            <a:ext cx="2489328" cy="625507"/>
          </a:xfrm>
          <a:prstGeom prst="rect">
            <a:avLst/>
          </a:prstGeom>
          <a:ln>
            <a:noFill/>
          </a:ln>
          <a:effectLst>
            <a:outerShdw blurRad="190500" algn="tl" rotWithShape="0">
              <a:srgbClr val="000000">
                <a:alpha val="70000"/>
              </a:srgbClr>
            </a:outerShdw>
          </a:effectLst>
        </p:spPr>
      </p:pic>
      <p:pic>
        <p:nvPicPr>
          <p:cNvPr id="13" name="Picture 12">
            <a:extLst>
              <a:ext uri="{FF2B5EF4-FFF2-40B4-BE49-F238E27FC236}">
                <a16:creationId xmlns:a16="http://schemas.microsoft.com/office/drawing/2014/main" xmlns="" id="{312DF5CF-EC7A-4298-89F6-D8CC4C46F3E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9782184" y="3120260"/>
            <a:ext cx="2489328" cy="625507"/>
          </a:xfrm>
          <a:prstGeom prst="rect">
            <a:avLst/>
          </a:prstGeom>
          <a:ln>
            <a:noFill/>
          </a:ln>
          <a:effectLst>
            <a:outerShdw blurRad="190500" algn="tl" rotWithShape="0">
              <a:srgbClr val="000000">
                <a:alpha val="70000"/>
              </a:srgbClr>
            </a:outerShdw>
          </a:effectLst>
        </p:spPr>
      </p:pic>
      <p:pic>
        <p:nvPicPr>
          <p:cNvPr id="15" name="Picture 14">
            <a:extLst>
              <a:ext uri="{FF2B5EF4-FFF2-40B4-BE49-F238E27FC236}">
                <a16:creationId xmlns:a16="http://schemas.microsoft.com/office/drawing/2014/main" xmlns="" id="{E7CD08CC-78B4-4688-B12A-74E741B5F58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9782184" y="3743113"/>
            <a:ext cx="2489328" cy="625507"/>
          </a:xfrm>
          <a:prstGeom prst="rect">
            <a:avLst/>
          </a:prstGeom>
          <a:ln>
            <a:noFill/>
          </a:ln>
          <a:effectLst>
            <a:outerShdw blurRad="190500" algn="tl" rotWithShape="0">
              <a:srgbClr val="000000">
                <a:alpha val="70000"/>
              </a:srgbClr>
            </a:outerShdw>
          </a:effectLst>
        </p:spPr>
      </p:pic>
      <p:pic>
        <p:nvPicPr>
          <p:cNvPr id="17" name="Picture 16">
            <a:extLst>
              <a:ext uri="{FF2B5EF4-FFF2-40B4-BE49-F238E27FC236}">
                <a16:creationId xmlns:a16="http://schemas.microsoft.com/office/drawing/2014/main" xmlns="" id="{C62303B2-35DB-4561-8E37-5CD6F454ADC0}"/>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flipH="1">
            <a:off x="9782184" y="4365966"/>
            <a:ext cx="2489328" cy="625507"/>
          </a:xfrm>
          <a:prstGeom prst="rect">
            <a:avLst/>
          </a:prstGeom>
          <a:ln>
            <a:noFill/>
          </a:ln>
          <a:effectLst>
            <a:outerShdw blurRad="190500" algn="tl" rotWithShape="0">
              <a:srgbClr val="000000">
                <a:alpha val="70000"/>
              </a:srgbClr>
            </a:outerShdw>
          </a:effectLst>
        </p:spPr>
      </p:pic>
      <p:grpSp>
        <p:nvGrpSpPr>
          <p:cNvPr id="36" name="Group 35">
            <a:extLst>
              <a:ext uri="{FF2B5EF4-FFF2-40B4-BE49-F238E27FC236}">
                <a16:creationId xmlns:a16="http://schemas.microsoft.com/office/drawing/2014/main" xmlns="" id="{9FCA2291-6E74-4994-9EF2-D6AFBEE5439E}"/>
              </a:ext>
            </a:extLst>
          </p:cNvPr>
          <p:cNvGrpSpPr/>
          <p:nvPr/>
        </p:nvGrpSpPr>
        <p:grpSpPr>
          <a:xfrm>
            <a:off x="10547467" y="5523646"/>
            <a:ext cx="810720" cy="809602"/>
            <a:chOff x="4787900" y="2281238"/>
            <a:chExt cx="2303463" cy="2300287"/>
          </a:xfrm>
          <a:solidFill>
            <a:schemeClr val="accent2"/>
          </a:solidFill>
          <a:scene3d>
            <a:camera prst="orthographicFront">
              <a:rot lat="0" lon="0" rev="0"/>
            </a:camera>
            <a:lightRig rig="contrasting" dir="t">
              <a:rot lat="0" lon="0" rev="7800000"/>
            </a:lightRig>
          </a:scene3d>
        </p:grpSpPr>
        <p:sp>
          <p:nvSpPr>
            <p:cNvPr id="37" name="Freeform 5">
              <a:extLst>
                <a:ext uri="{FF2B5EF4-FFF2-40B4-BE49-F238E27FC236}">
                  <a16:creationId xmlns:a16="http://schemas.microsoft.com/office/drawing/2014/main" xmlns="" id="{3C2A06CE-DF99-4CCC-9F35-D9EAB1BA7B59}"/>
                </a:ext>
              </a:extLst>
            </p:cNvPr>
            <p:cNvSpPr>
              <a:spLocks/>
            </p:cNvSpPr>
            <p:nvPr/>
          </p:nvSpPr>
          <p:spPr bwMode="auto">
            <a:xfrm>
              <a:off x="4787900" y="2640013"/>
              <a:ext cx="608013" cy="762000"/>
            </a:xfrm>
            <a:custGeom>
              <a:avLst/>
              <a:gdLst>
                <a:gd name="T0" fmla="*/ 109 w 161"/>
                <a:gd name="T1" fmla="*/ 202 h 202"/>
                <a:gd name="T2" fmla="*/ 161 w 161"/>
                <a:gd name="T3" fmla="*/ 77 h 202"/>
                <a:gd name="T4" fmla="*/ 84 w 161"/>
                <a:gd name="T5" fmla="*/ 0 h 202"/>
                <a:gd name="T6" fmla="*/ 0 w 161"/>
                <a:gd name="T7" fmla="*/ 202 h 202"/>
                <a:gd name="T8" fmla="*/ 109 w 161"/>
                <a:gd name="T9" fmla="*/ 202 h 202"/>
              </a:gdLst>
              <a:ahLst/>
              <a:cxnLst>
                <a:cxn ang="0">
                  <a:pos x="T0" y="T1"/>
                </a:cxn>
                <a:cxn ang="0">
                  <a:pos x="T2" y="T3"/>
                </a:cxn>
                <a:cxn ang="0">
                  <a:pos x="T4" y="T5"/>
                </a:cxn>
                <a:cxn ang="0">
                  <a:pos x="T6" y="T7"/>
                </a:cxn>
                <a:cxn ang="0">
                  <a:pos x="T8" y="T9"/>
                </a:cxn>
              </a:cxnLst>
              <a:rect l="0" t="0" r="r" b="b"/>
              <a:pathLst>
                <a:path w="161" h="202">
                  <a:moveTo>
                    <a:pt x="109" y="202"/>
                  </a:moveTo>
                  <a:cubicBezTo>
                    <a:pt x="111" y="154"/>
                    <a:pt x="131" y="110"/>
                    <a:pt x="161" y="77"/>
                  </a:cubicBezTo>
                  <a:cubicBezTo>
                    <a:pt x="84" y="0"/>
                    <a:pt x="84" y="0"/>
                    <a:pt x="84" y="0"/>
                  </a:cubicBezTo>
                  <a:cubicBezTo>
                    <a:pt x="34" y="53"/>
                    <a:pt x="2" y="124"/>
                    <a:pt x="0" y="202"/>
                  </a:cubicBezTo>
                  <a:lnTo>
                    <a:pt x="109" y="202"/>
                  </a:lnTo>
                  <a:close/>
                </a:path>
              </a:pathLst>
            </a:custGeom>
            <a:grpFill/>
            <a:ln>
              <a:noFill/>
            </a:ln>
            <a:effectLst/>
            <a:sp3d>
              <a:bevelT w="139700" h="139700"/>
            </a:sp3d>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prstClr val="black"/>
                </a:solidFill>
                <a:effectLst/>
                <a:uLnTx/>
                <a:uFillTx/>
                <a:latin typeface="Raleway"/>
              </a:endParaRPr>
            </a:p>
          </p:txBody>
        </p:sp>
        <p:sp>
          <p:nvSpPr>
            <p:cNvPr id="38" name="Freeform 6">
              <a:extLst>
                <a:ext uri="{FF2B5EF4-FFF2-40B4-BE49-F238E27FC236}">
                  <a16:creationId xmlns:a16="http://schemas.microsoft.com/office/drawing/2014/main" xmlns="" id="{56691DF7-E49D-4F78-8656-B81C9CDBEAB6}"/>
                </a:ext>
              </a:extLst>
            </p:cNvPr>
            <p:cNvSpPr>
              <a:spLocks/>
            </p:cNvSpPr>
            <p:nvPr/>
          </p:nvSpPr>
          <p:spPr bwMode="auto">
            <a:xfrm>
              <a:off x="5146675" y="2281238"/>
              <a:ext cx="760413" cy="603250"/>
            </a:xfrm>
            <a:custGeom>
              <a:avLst/>
              <a:gdLst>
                <a:gd name="T0" fmla="*/ 78 w 202"/>
                <a:gd name="T1" fmla="*/ 160 h 160"/>
                <a:gd name="T2" fmla="*/ 202 w 202"/>
                <a:gd name="T3" fmla="*/ 109 h 160"/>
                <a:gd name="T4" fmla="*/ 202 w 202"/>
                <a:gd name="T5" fmla="*/ 0 h 160"/>
                <a:gd name="T6" fmla="*/ 0 w 202"/>
                <a:gd name="T7" fmla="*/ 83 h 160"/>
                <a:gd name="T8" fmla="*/ 78 w 202"/>
                <a:gd name="T9" fmla="*/ 160 h 160"/>
              </a:gdLst>
              <a:ahLst/>
              <a:cxnLst>
                <a:cxn ang="0">
                  <a:pos x="T0" y="T1"/>
                </a:cxn>
                <a:cxn ang="0">
                  <a:pos x="T2" y="T3"/>
                </a:cxn>
                <a:cxn ang="0">
                  <a:pos x="T4" y="T5"/>
                </a:cxn>
                <a:cxn ang="0">
                  <a:pos x="T6" y="T7"/>
                </a:cxn>
                <a:cxn ang="0">
                  <a:pos x="T8" y="T9"/>
                </a:cxn>
              </a:cxnLst>
              <a:rect l="0" t="0" r="r" b="b"/>
              <a:pathLst>
                <a:path w="202" h="160">
                  <a:moveTo>
                    <a:pt x="78" y="160"/>
                  </a:moveTo>
                  <a:cubicBezTo>
                    <a:pt x="111" y="130"/>
                    <a:pt x="154" y="111"/>
                    <a:pt x="202" y="109"/>
                  </a:cubicBezTo>
                  <a:cubicBezTo>
                    <a:pt x="202" y="0"/>
                    <a:pt x="202" y="0"/>
                    <a:pt x="202" y="0"/>
                  </a:cubicBezTo>
                  <a:cubicBezTo>
                    <a:pt x="124" y="2"/>
                    <a:pt x="53" y="33"/>
                    <a:pt x="0" y="83"/>
                  </a:cubicBezTo>
                  <a:lnTo>
                    <a:pt x="78" y="160"/>
                  </a:lnTo>
                  <a:close/>
                </a:path>
              </a:pathLst>
            </a:custGeom>
            <a:grpFill/>
            <a:ln>
              <a:noFill/>
            </a:ln>
            <a:effectLst/>
            <a:sp3d>
              <a:bevelT w="139700" h="139700"/>
            </a:sp3d>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prstClr val="black"/>
                </a:solidFill>
                <a:effectLst/>
                <a:uLnTx/>
                <a:uFillTx/>
                <a:latin typeface="Raleway"/>
              </a:endParaRPr>
            </a:p>
          </p:txBody>
        </p:sp>
        <p:sp>
          <p:nvSpPr>
            <p:cNvPr id="39" name="Freeform 7">
              <a:extLst>
                <a:ext uri="{FF2B5EF4-FFF2-40B4-BE49-F238E27FC236}">
                  <a16:creationId xmlns:a16="http://schemas.microsoft.com/office/drawing/2014/main" xmlns="" id="{578B6EF8-12BE-4C4B-99E0-6BBF7CB6DD80}"/>
                </a:ext>
              </a:extLst>
            </p:cNvPr>
            <p:cNvSpPr>
              <a:spLocks/>
            </p:cNvSpPr>
            <p:nvPr/>
          </p:nvSpPr>
          <p:spPr bwMode="auto">
            <a:xfrm>
              <a:off x="5972175" y="2281238"/>
              <a:ext cx="760413" cy="603250"/>
            </a:xfrm>
            <a:custGeom>
              <a:avLst/>
              <a:gdLst>
                <a:gd name="T0" fmla="*/ 0 w 202"/>
                <a:gd name="T1" fmla="*/ 0 h 160"/>
                <a:gd name="T2" fmla="*/ 0 w 202"/>
                <a:gd name="T3" fmla="*/ 109 h 160"/>
                <a:gd name="T4" fmla="*/ 125 w 202"/>
                <a:gd name="T5" fmla="*/ 160 h 160"/>
                <a:gd name="T6" fmla="*/ 202 w 202"/>
                <a:gd name="T7" fmla="*/ 83 h 160"/>
                <a:gd name="T8" fmla="*/ 0 w 202"/>
                <a:gd name="T9" fmla="*/ 0 h 160"/>
              </a:gdLst>
              <a:ahLst/>
              <a:cxnLst>
                <a:cxn ang="0">
                  <a:pos x="T0" y="T1"/>
                </a:cxn>
                <a:cxn ang="0">
                  <a:pos x="T2" y="T3"/>
                </a:cxn>
                <a:cxn ang="0">
                  <a:pos x="T4" y="T5"/>
                </a:cxn>
                <a:cxn ang="0">
                  <a:pos x="T6" y="T7"/>
                </a:cxn>
                <a:cxn ang="0">
                  <a:pos x="T8" y="T9"/>
                </a:cxn>
              </a:cxnLst>
              <a:rect l="0" t="0" r="r" b="b"/>
              <a:pathLst>
                <a:path w="202" h="160">
                  <a:moveTo>
                    <a:pt x="0" y="0"/>
                  </a:moveTo>
                  <a:cubicBezTo>
                    <a:pt x="0" y="109"/>
                    <a:pt x="0" y="109"/>
                    <a:pt x="0" y="109"/>
                  </a:cubicBezTo>
                  <a:cubicBezTo>
                    <a:pt x="48" y="111"/>
                    <a:pt x="91" y="130"/>
                    <a:pt x="125" y="160"/>
                  </a:cubicBezTo>
                  <a:cubicBezTo>
                    <a:pt x="202" y="83"/>
                    <a:pt x="202" y="83"/>
                    <a:pt x="202" y="83"/>
                  </a:cubicBezTo>
                  <a:cubicBezTo>
                    <a:pt x="149" y="33"/>
                    <a:pt x="78" y="2"/>
                    <a:pt x="0" y="0"/>
                  </a:cubicBezTo>
                  <a:close/>
                </a:path>
              </a:pathLst>
            </a:custGeom>
            <a:grpFill/>
            <a:ln>
              <a:noFill/>
            </a:ln>
            <a:effectLst/>
            <a:sp3d>
              <a:bevelT w="139700" h="139700"/>
            </a:sp3d>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prstClr val="black"/>
                </a:solidFill>
                <a:effectLst/>
                <a:uLnTx/>
                <a:uFillTx/>
                <a:latin typeface="Raleway"/>
              </a:endParaRPr>
            </a:p>
          </p:txBody>
        </p:sp>
        <p:sp>
          <p:nvSpPr>
            <p:cNvPr id="40" name="Freeform 8">
              <a:extLst>
                <a:ext uri="{FF2B5EF4-FFF2-40B4-BE49-F238E27FC236}">
                  <a16:creationId xmlns:a16="http://schemas.microsoft.com/office/drawing/2014/main" xmlns="" id="{98FFF222-5BF0-4845-8F63-7644700A6B40}"/>
                </a:ext>
              </a:extLst>
            </p:cNvPr>
            <p:cNvSpPr>
              <a:spLocks/>
            </p:cNvSpPr>
            <p:nvPr/>
          </p:nvSpPr>
          <p:spPr bwMode="auto">
            <a:xfrm>
              <a:off x="4787900" y="3462338"/>
              <a:ext cx="608013" cy="760412"/>
            </a:xfrm>
            <a:custGeom>
              <a:avLst/>
              <a:gdLst>
                <a:gd name="T0" fmla="*/ 161 w 161"/>
                <a:gd name="T1" fmla="*/ 125 h 202"/>
                <a:gd name="T2" fmla="*/ 109 w 161"/>
                <a:gd name="T3" fmla="*/ 0 h 202"/>
                <a:gd name="T4" fmla="*/ 0 w 161"/>
                <a:gd name="T5" fmla="*/ 0 h 202"/>
                <a:gd name="T6" fmla="*/ 84 w 161"/>
                <a:gd name="T7" fmla="*/ 202 h 202"/>
                <a:gd name="T8" fmla="*/ 161 w 161"/>
                <a:gd name="T9" fmla="*/ 125 h 202"/>
              </a:gdLst>
              <a:ahLst/>
              <a:cxnLst>
                <a:cxn ang="0">
                  <a:pos x="T0" y="T1"/>
                </a:cxn>
                <a:cxn ang="0">
                  <a:pos x="T2" y="T3"/>
                </a:cxn>
                <a:cxn ang="0">
                  <a:pos x="T4" y="T5"/>
                </a:cxn>
                <a:cxn ang="0">
                  <a:pos x="T6" y="T7"/>
                </a:cxn>
                <a:cxn ang="0">
                  <a:pos x="T8" y="T9"/>
                </a:cxn>
              </a:cxnLst>
              <a:rect l="0" t="0" r="r" b="b"/>
              <a:pathLst>
                <a:path w="161" h="202">
                  <a:moveTo>
                    <a:pt x="161" y="125"/>
                  </a:moveTo>
                  <a:cubicBezTo>
                    <a:pt x="131" y="92"/>
                    <a:pt x="111" y="48"/>
                    <a:pt x="109" y="0"/>
                  </a:cubicBezTo>
                  <a:cubicBezTo>
                    <a:pt x="0" y="0"/>
                    <a:pt x="0" y="0"/>
                    <a:pt x="0" y="0"/>
                  </a:cubicBezTo>
                  <a:cubicBezTo>
                    <a:pt x="2" y="78"/>
                    <a:pt x="34" y="149"/>
                    <a:pt x="84" y="202"/>
                  </a:cubicBezTo>
                  <a:lnTo>
                    <a:pt x="161" y="125"/>
                  </a:lnTo>
                  <a:close/>
                </a:path>
              </a:pathLst>
            </a:custGeom>
            <a:grpFill/>
            <a:ln>
              <a:noFill/>
            </a:ln>
            <a:effectLst/>
            <a:sp3d>
              <a:bevelT w="139700" h="139700"/>
            </a:sp3d>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prstClr val="black"/>
                </a:solidFill>
                <a:effectLst/>
                <a:uLnTx/>
                <a:uFillTx/>
                <a:latin typeface="Raleway"/>
              </a:endParaRPr>
            </a:p>
          </p:txBody>
        </p:sp>
        <p:sp>
          <p:nvSpPr>
            <p:cNvPr id="41" name="Freeform 9">
              <a:extLst>
                <a:ext uri="{FF2B5EF4-FFF2-40B4-BE49-F238E27FC236}">
                  <a16:creationId xmlns:a16="http://schemas.microsoft.com/office/drawing/2014/main" xmlns="" id="{26701058-57F1-4FD9-B548-67E97DFE0883}"/>
                </a:ext>
              </a:extLst>
            </p:cNvPr>
            <p:cNvSpPr>
              <a:spLocks/>
            </p:cNvSpPr>
            <p:nvPr/>
          </p:nvSpPr>
          <p:spPr bwMode="auto">
            <a:xfrm>
              <a:off x="5146675" y="3973513"/>
              <a:ext cx="760413" cy="608012"/>
            </a:xfrm>
            <a:custGeom>
              <a:avLst/>
              <a:gdLst>
                <a:gd name="T0" fmla="*/ 202 w 202"/>
                <a:gd name="T1" fmla="*/ 52 h 161"/>
                <a:gd name="T2" fmla="*/ 78 w 202"/>
                <a:gd name="T3" fmla="*/ 0 h 161"/>
                <a:gd name="T4" fmla="*/ 0 w 202"/>
                <a:gd name="T5" fmla="*/ 78 h 161"/>
                <a:gd name="T6" fmla="*/ 202 w 202"/>
                <a:gd name="T7" fmla="*/ 161 h 161"/>
                <a:gd name="T8" fmla="*/ 202 w 202"/>
                <a:gd name="T9" fmla="*/ 52 h 161"/>
              </a:gdLst>
              <a:ahLst/>
              <a:cxnLst>
                <a:cxn ang="0">
                  <a:pos x="T0" y="T1"/>
                </a:cxn>
                <a:cxn ang="0">
                  <a:pos x="T2" y="T3"/>
                </a:cxn>
                <a:cxn ang="0">
                  <a:pos x="T4" y="T5"/>
                </a:cxn>
                <a:cxn ang="0">
                  <a:pos x="T6" y="T7"/>
                </a:cxn>
                <a:cxn ang="0">
                  <a:pos x="T8" y="T9"/>
                </a:cxn>
              </a:cxnLst>
              <a:rect l="0" t="0" r="r" b="b"/>
              <a:pathLst>
                <a:path w="202" h="161">
                  <a:moveTo>
                    <a:pt x="202" y="52"/>
                  </a:moveTo>
                  <a:cubicBezTo>
                    <a:pt x="154" y="50"/>
                    <a:pt x="111" y="31"/>
                    <a:pt x="78" y="0"/>
                  </a:cubicBezTo>
                  <a:cubicBezTo>
                    <a:pt x="0" y="78"/>
                    <a:pt x="0" y="78"/>
                    <a:pt x="0" y="78"/>
                  </a:cubicBezTo>
                  <a:cubicBezTo>
                    <a:pt x="53" y="128"/>
                    <a:pt x="124" y="159"/>
                    <a:pt x="202" y="161"/>
                  </a:cubicBezTo>
                  <a:lnTo>
                    <a:pt x="202" y="52"/>
                  </a:lnTo>
                  <a:close/>
                </a:path>
              </a:pathLst>
            </a:custGeom>
            <a:grpFill/>
            <a:ln>
              <a:noFill/>
            </a:ln>
            <a:effectLst/>
            <a:sp3d>
              <a:bevelT w="139700" h="139700"/>
            </a:sp3d>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prstClr val="black"/>
                </a:solidFill>
                <a:effectLst/>
                <a:uLnTx/>
                <a:uFillTx/>
                <a:latin typeface="Raleway"/>
              </a:endParaRPr>
            </a:p>
          </p:txBody>
        </p:sp>
        <p:sp>
          <p:nvSpPr>
            <p:cNvPr id="42" name="Freeform 10">
              <a:extLst>
                <a:ext uri="{FF2B5EF4-FFF2-40B4-BE49-F238E27FC236}">
                  <a16:creationId xmlns:a16="http://schemas.microsoft.com/office/drawing/2014/main" xmlns="" id="{C4E953FD-5C29-47C2-8C1A-594F3CB952A0}"/>
                </a:ext>
              </a:extLst>
            </p:cNvPr>
            <p:cNvSpPr>
              <a:spLocks/>
            </p:cNvSpPr>
            <p:nvPr/>
          </p:nvSpPr>
          <p:spPr bwMode="auto">
            <a:xfrm>
              <a:off x="6484938" y="3462338"/>
              <a:ext cx="606425" cy="760412"/>
            </a:xfrm>
            <a:custGeom>
              <a:avLst/>
              <a:gdLst>
                <a:gd name="T0" fmla="*/ 52 w 161"/>
                <a:gd name="T1" fmla="*/ 0 h 202"/>
                <a:gd name="T2" fmla="*/ 0 w 161"/>
                <a:gd name="T3" fmla="*/ 125 h 202"/>
                <a:gd name="T4" fmla="*/ 77 w 161"/>
                <a:gd name="T5" fmla="*/ 202 h 202"/>
                <a:gd name="T6" fmla="*/ 161 w 161"/>
                <a:gd name="T7" fmla="*/ 0 h 202"/>
                <a:gd name="T8" fmla="*/ 52 w 161"/>
                <a:gd name="T9" fmla="*/ 0 h 202"/>
              </a:gdLst>
              <a:ahLst/>
              <a:cxnLst>
                <a:cxn ang="0">
                  <a:pos x="T0" y="T1"/>
                </a:cxn>
                <a:cxn ang="0">
                  <a:pos x="T2" y="T3"/>
                </a:cxn>
                <a:cxn ang="0">
                  <a:pos x="T4" y="T5"/>
                </a:cxn>
                <a:cxn ang="0">
                  <a:pos x="T6" y="T7"/>
                </a:cxn>
                <a:cxn ang="0">
                  <a:pos x="T8" y="T9"/>
                </a:cxn>
              </a:cxnLst>
              <a:rect l="0" t="0" r="r" b="b"/>
              <a:pathLst>
                <a:path w="161" h="202">
                  <a:moveTo>
                    <a:pt x="52" y="0"/>
                  </a:moveTo>
                  <a:cubicBezTo>
                    <a:pt x="50" y="48"/>
                    <a:pt x="31" y="92"/>
                    <a:pt x="0" y="125"/>
                  </a:cubicBezTo>
                  <a:cubicBezTo>
                    <a:pt x="77" y="202"/>
                    <a:pt x="77" y="202"/>
                    <a:pt x="77" y="202"/>
                  </a:cubicBezTo>
                  <a:cubicBezTo>
                    <a:pt x="128" y="149"/>
                    <a:pt x="159" y="78"/>
                    <a:pt x="161" y="0"/>
                  </a:cubicBezTo>
                  <a:lnTo>
                    <a:pt x="52" y="0"/>
                  </a:lnTo>
                  <a:close/>
                </a:path>
              </a:pathLst>
            </a:custGeom>
            <a:grpFill/>
            <a:ln>
              <a:noFill/>
            </a:ln>
            <a:effectLst/>
            <a:sp3d>
              <a:bevelT w="139700" h="139700"/>
            </a:sp3d>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prstClr val="black"/>
                </a:solidFill>
                <a:effectLst/>
                <a:uLnTx/>
                <a:uFillTx/>
                <a:latin typeface="Raleway"/>
              </a:endParaRPr>
            </a:p>
          </p:txBody>
        </p:sp>
        <p:sp>
          <p:nvSpPr>
            <p:cNvPr id="43" name="Freeform 11">
              <a:extLst>
                <a:ext uri="{FF2B5EF4-FFF2-40B4-BE49-F238E27FC236}">
                  <a16:creationId xmlns:a16="http://schemas.microsoft.com/office/drawing/2014/main" xmlns="" id="{8339F101-200C-4981-85B2-E1C3AA72743B}"/>
                </a:ext>
              </a:extLst>
            </p:cNvPr>
            <p:cNvSpPr>
              <a:spLocks/>
            </p:cNvSpPr>
            <p:nvPr/>
          </p:nvSpPr>
          <p:spPr bwMode="auto">
            <a:xfrm>
              <a:off x="6484938" y="2640013"/>
              <a:ext cx="606425" cy="762000"/>
            </a:xfrm>
            <a:custGeom>
              <a:avLst/>
              <a:gdLst>
                <a:gd name="T0" fmla="*/ 0 w 161"/>
                <a:gd name="T1" fmla="*/ 77 h 202"/>
                <a:gd name="T2" fmla="*/ 52 w 161"/>
                <a:gd name="T3" fmla="*/ 202 h 202"/>
                <a:gd name="T4" fmla="*/ 161 w 161"/>
                <a:gd name="T5" fmla="*/ 202 h 202"/>
                <a:gd name="T6" fmla="*/ 77 w 161"/>
                <a:gd name="T7" fmla="*/ 0 h 202"/>
                <a:gd name="T8" fmla="*/ 0 w 161"/>
                <a:gd name="T9" fmla="*/ 77 h 202"/>
              </a:gdLst>
              <a:ahLst/>
              <a:cxnLst>
                <a:cxn ang="0">
                  <a:pos x="T0" y="T1"/>
                </a:cxn>
                <a:cxn ang="0">
                  <a:pos x="T2" y="T3"/>
                </a:cxn>
                <a:cxn ang="0">
                  <a:pos x="T4" y="T5"/>
                </a:cxn>
                <a:cxn ang="0">
                  <a:pos x="T6" y="T7"/>
                </a:cxn>
                <a:cxn ang="0">
                  <a:pos x="T8" y="T9"/>
                </a:cxn>
              </a:cxnLst>
              <a:rect l="0" t="0" r="r" b="b"/>
              <a:pathLst>
                <a:path w="161" h="202">
                  <a:moveTo>
                    <a:pt x="0" y="77"/>
                  </a:moveTo>
                  <a:cubicBezTo>
                    <a:pt x="31" y="110"/>
                    <a:pt x="50" y="154"/>
                    <a:pt x="52" y="202"/>
                  </a:cubicBezTo>
                  <a:cubicBezTo>
                    <a:pt x="161" y="202"/>
                    <a:pt x="161" y="202"/>
                    <a:pt x="161" y="202"/>
                  </a:cubicBezTo>
                  <a:cubicBezTo>
                    <a:pt x="159" y="124"/>
                    <a:pt x="128" y="53"/>
                    <a:pt x="77" y="0"/>
                  </a:cubicBezTo>
                  <a:lnTo>
                    <a:pt x="0" y="77"/>
                  </a:lnTo>
                  <a:close/>
                </a:path>
              </a:pathLst>
            </a:custGeom>
            <a:grpFill/>
            <a:ln>
              <a:noFill/>
            </a:ln>
            <a:effectLst/>
            <a:sp3d>
              <a:bevelT w="139700" h="139700"/>
            </a:sp3d>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prstClr val="black"/>
                </a:solidFill>
                <a:effectLst/>
                <a:uLnTx/>
                <a:uFillTx/>
                <a:latin typeface="Raleway"/>
              </a:endParaRPr>
            </a:p>
          </p:txBody>
        </p:sp>
        <p:sp>
          <p:nvSpPr>
            <p:cNvPr id="44" name="Freeform 12">
              <a:extLst>
                <a:ext uri="{FF2B5EF4-FFF2-40B4-BE49-F238E27FC236}">
                  <a16:creationId xmlns:a16="http://schemas.microsoft.com/office/drawing/2014/main" xmlns="" id="{086D0095-1758-4B5C-97B9-B21F4496B0E9}"/>
                </a:ext>
              </a:extLst>
            </p:cNvPr>
            <p:cNvSpPr>
              <a:spLocks/>
            </p:cNvSpPr>
            <p:nvPr/>
          </p:nvSpPr>
          <p:spPr bwMode="auto">
            <a:xfrm>
              <a:off x="5972175" y="3973513"/>
              <a:ext cx="760413" cy="608012"/>
            </a:xfrm>
            <a:custGeom>
              <a:avLst/>
              <a:gdLst>
                <a:gd name="T0" fmla="*/ 125 w 202"/>
                <a:gd name="T1" fmla="*/ 0 h 161"/>
                <a:gd name="T2" fmla="*/ 0 w 202"/>
                <a:gd name="T3" fmla="*/ 52 h 161"/>
                <a:gd name="T4" fmla="*/ 0 w 202"/>
                <a:gd name="T5" fmla="*/ 161 h 161"/>
                <a:gd name="T6" fmla="*/ 202 w 202"/>
                <a:gd name="T7" fmla="*/ 78 h 161"/>
                <a:gd name="T8" fmla="*/ 125 w 202"/>
                <a:gd name="T9" fmla="*/ 0 h 161"/>
              </a:gdLst>
              <a:ahLst/>
              <a:cxnLst>
                <a:cxn ang="0">
                  <a:pos x="T0" y="T1"/>
                </a:cxn>
                <a:cxn ang="0">
                  <a:pos x="T2" y="T3"/>
                </a:cxn>
                <a:cxn ang="0">
                  <a:pos x="T4" y="T5"/>
                </a:cxn>
                <a:cxn ang="0">
                  <a:pos x="T6" y="T7"/>
                </a:cxn>
                <a:cxn ang="0">
                  <a:pos x="T8" y="T9"/>
                </a:cxn>
              </a:cxnLst>
              <a:rect l="0" t="0" r="r" b="b"/>
              <a:pathLst>
                <a:path w="202" h="161">
                  <a:moveTo>
                    <a:pt x="125" y="0"/>
                  </a:moveTo>
                  <a:cubicBezTo>
                    <a:pt x="91" y="31"/>
                    <a:pt x="48" y="50"/>
                    <a:pt x="0" y="52"/>
                  </a:cubicBezTo>
                  <a:cubicBezTo>
                    <a:pt x="0" y="161"/>
                    <a:pt x="0" y="161"/>
                    <a:pt x="0" y="161"/>
                  </a:cubicBezTo>
                  <a:cubicBezTo>
                    <a:pt x="78" y="159"/>
                    <a:pt x="149" y="128"/>
                    <a:pt x="202" y="78"/>
                  </a:cubicBezTo>
                  <a:lnTo>
                    <a:pt x="125" y="0"/>
                  </a:lnTo>
                  <a:close/>
                </a:path>
              </a:pathLst>
            </a:custGeom>
            <a:grpFill/>
            <a:ln>
              <a:noFill/>
            </a:ln>
            <a:effectLst/>
            <a:sp3d>
              <a:bevelT w="139700" h="139700"/>
            </a:sp3d>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prstClr val="black"/>
                </a:solidFill>
                <a:effectLst/>
                <a:uLnTx/>
                <a:uFillTx/>
                <a:latin typeface="Raleway"/>
              </a:endParaRPr>
            </a:p>
          </p:txBody>
        </p:sp>
      </p:grpSp>
      <p:sp>
        <p:nvSpPr>
          <p:cNvPr id="49" name="TextBox 48">
            <a:extLst>
              <a:ext uri="{FF2B5EF4-FFF2-40B4-BE49-F238E27FC236}">
                <a16:creationId xmlns:a16="http://schemas.microsoft.com/office/drawing/2014/main" xmlns="" id="{7D07A931-CFED-4E5B-954D-67E691C9AFE4}"/>
              </a:ext>
            </a:extLst>
          </p:cNvPr>
          <p:cNvSpPr txBox="1"/>
          <p:nvPr/>
        </p:nvSpPr>
        <p:spPr>
          <a:xfrm>
            <a:off x="10678775" y="5723226"/>
            <a:ext cx="569626" cy="461665"/>
          </a:xfrm>
          <a:prstGeom prst="rect">
            <a:avLst/>
          </a:prstGeom>
          <a:noFill/>
        </p:spPr>
        <p:txBody>
          <a:bodyPr wrap="square" rtlCol="1">
            <a:spAutoFit/>
          </a:bodyPr>
          <a:lstStyle/>
          <a:p>
            <a:pPr algn="ctr" rtl="1"/>
            <a:r>
              <a:rPr lang="fa-IR" sz="2400" dirty="0" smtClean="0">
                <a:latin typeface="Shabnam" panose="020B0603030804020204" pitchFamily="34" charset="-78"/>
                <a:cs typeface="Shabnam" panose="020B0603030804020204" pitchFamily="34" charset="-78"/>
              </a:rPr>
              <a:t>7</a:t>
            </a:r>
            <a:endParaRPr lang="fa-IR" sz="2400" dirty="0">
              <a:latin typeface="Shabnam" panose="020B0603030804020204" pitchFamily="34" charset="-78"/>
              <a:cs typeface="Shabnam" panose="020B0603030804020204" pitchFamily="34" charset="-78"/>
            </a:endParaRPr>
          </a:p>
        </p:txBody>
      </p:sp>
      <p:sp>
        <p:nvSpPr>
          <p:cNvPr id="50" name="TextBox 49">
            <a:extLst>
              <a:ext uri="{FF2B5EF4-FFF2-40B4-BE49-F238E27FC236}">
                <a16:creationId xmlns:a16="http://schemas.microsoft.com/office/drawing/2014/main" xmlns="" id="{0C33BFE7-9525-4600-9E7E-4111DBE7DC87}"/>
              </a:ext>
            </a:extLst>
          </p:cNvPr>
          <p:cNvSpPr txBox="1"/>
          <p:nvPr/>
        </p:nvSpPr>
        <p:spPr>
          <a:xfrm>
            <a:off x="10199726" y="787105"/>
            <a:ext cx="1454407" cy="369332"/>
          </a:xfrm>
          <a:prstGeom prst="rect">
            <a:avLst/>
          </a:prstGeom>
          <a:noFill/>
        </p:spPr>
        <p:txBody>
          <a:bodyPr wrap="square" rtlCol="1">
            <a:spAutoFit/>
          </a:bodyPr>
          <a:lstStyle/>
          <a:p>
            <a:pPr algn="r" rtl="1"/>
            <a:r>
              <a:rPr lang="fa-IR" dirty="0">
                <a:solidFill>
                  <a:schemeClr val="bg1"/>
                </a:solidFill>
                <a:latin typeface="Shabnam" panose="020B0603030804020204" pitchFamily="34" charset="-78"/>
                <a:cs typeface="Shabnam" panose="020B0603030804020204" pitchFamily="34" charset="-78"/>
              </a:rPr>
              <a:t>سرفصـــل‌ها</a:t>
            </a:r>
          </a:p>
        </p:txBody>
      </p:sp>
      <p:pic>
        <p:nvPicPr>
          <p:cNvPr id="54" name="Picture 53">
            <a:extLst>
              <a:ext uri="{FF2B5EF4-FFF2-40B4-BE49-F238E27FC236}">
                <a16:creationId xmlns:a16="http://schemas.microsoft.com/office/drawing/2014/main" xmlns="" id="{129F8331-3C4F-41BB-83DE-0B13D4865AD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193921" y="6445939"/>
            <a:ext cx="390545" cy="425472"/>
          </a:xfrm>
          <a:prstGeom prst="rect">
            <a:avLst/>
          </a:prstGeom>
          <a:ln>
            <a:noFill/>
          </a:ln>
          <a:effectLst>
            <a:outerShdw blurRad="190500" algn="tl" rotWithShape="0">
              <a:srgbClr val="000000">
                <a:alpha val="70000"/>
              </a:srgbClr>
            </a:outerShdw>
          </a:effectLst>
        </p:spPr>
      </p:pic>
      <p:pic>
        <p:nvPicPr>
          <p:cNvPr id="56" name="Picture 55">
            <a:extLst>
              <a:ext uri="{FF2B5EF4-FFF2-40B4-BE49-F238E27FC236}">
                <a16:creationId xmlns:a16="http://schemas.microsoft.com/office/drawing/2014/main" xmlns="" id="{DC64A9BA-C545-44D9-9106-8C903DABD1E5}"/>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3057" y="6449687"/>
            <a:ext cx="390545" cy="425472"/>
          </a:xfrm>
          <a:prstGeom prst="rect">
            <a:avLst/>
          </a:prstGeom>
          <a:ln>
            <a:noFill/>
          </a:ln>
          <a:effectLst>
            <a:outerShdw blurRad="190500" algn="tl" rotWithShape="0">
              <a:srgbClr val="000000">
                <a:alpha val="70000"/>
              </a:srgbClr>
            </a:outerShdw>
          </a:effectLst>
        </p:spPr>
      </p:pic>
      <p:pic>
        <p:nvPicPr>
          <p:cNvPr id="52" name="Picture 51">
            <a:extLst>
              <a:ext uri="{FF2B5EF4-FFF2-40B4-BE49-F238E27FC236}">
                <a16:creationId xmlns:a16="http://schemas.microsoft.com/office/drawing/2014/main" xmlns="" id="{901589AC-6FF4-4762-BC2D-96236FF6A9AE}"/>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42888" y="6344227"/>
            <a:ext cx="9165431" cy="425472"/>
          </a:xfrm>
          <a:prstGeom prst="rect">
            <a:avLst/>
          </a:prstGeom>
          <a:ln>
            <a:noFill/>
          </a:ln>
          <a:effectLst>
            <a:outerShdw blurRad="190500" algn="tl" rotWithShape="0">
              <a:srgbClr val="000000">
                <a:alpha val="70000"/>
              </a:srgbClr>
            </a:outerShdw>
          </a:effectLst>
        </p:spPr>
      </p:pic>
      <p:sp>
        <p:nvSpPr>
          <p:cNvPr id="57" name="TextBox 56">
            <a:extLst>
              <a:ext uri="{FF2B5EF4-FFF2-40B4-BE49-F238E27FC236}">
                <a16:creationId xmlns:a16="http://schemas.microsoft.com/office/drawing/2014/main" xmlns="" id="{FF9C7B08-DB95-454D-9E72-0918E1C1F699}"/>
              </a:ext>
            </a:extLst>
          </p:cNvPr>
          <p:cNvSpPr txBox="1"/>
          <p:nvPr/>
        </p:nvSpPr>
        <p:spPr>
          <a:xfrm>
            <a:off x="10110879" y="1419591"/>
            <a:ext cx="1543254" cy="369332"/>
          </a:xfrm>
          <a:prstGeom prst="rect">
            <a:avLst/>
          </a:prstGeom>
          <a:noFill/>
        </p:spPr>
        <p:txBody>
          <a:bodyPr wrap="square" rtlCol="1">
            <a:spAutoFit/>
          </a:bodyPr>
          <a:lstStyle/>
          <a:p>
            <a:pPr algn="r" rtl="1"/>
            <a:r>
              <a:rPr lang="fa-IR" dirty="0">
                <a:solidFill>
                  <a:schemeClr val="bg1"/>
                </a:solidFill>
                <a:latin typeface="Shabnam" panose="020B0603030804020204" pitchFamily="34" charset="-78"/>
                <a:cs typeface="Shabnam" panose="020B0603030804020204" pitchFamily="34" charset="-78"/>
              </a:rPr>
              <a:t>کلیــــات</a:t>
            </a:r>
          </a:p>
        </p:txBody>
      </p:sp>
      <p:sp>
        <p:nvSpPr>
          <p:cNvPr id="58" name="TextBox 57">
            <a:extLst>
              <a:ext uri="{FF2B5EF4-FFF2-40B4-BE49-F238E27FC236}">
                <a16:creationId xmlns:a16="http://schemas.microsoft.com/office/drawing/2014/main" xmlns="" id="{2BB1FBCD-6F36-41C4-B72F-C909595BBAD5}"/>
              </a:ext>
            </a:extLst>
          </p:cNvPr>
          <p:cNvSpPr txBox="1"/>
          <p:nvPr/>
        </p:nvSpPr>
        <p:spPr>
          <a:xfrm>
            <a:off x="9857134" y="2030624"/>
            <a:ext cx="1796999" cy="369332"/>
          </a:xfrm>
          <a:prstGeom prst="rect">
            <a:avLst/>
          </a:prstGeom>
          <a:noFill/>
        </p:spPr>
        <p:txBody>
          <a:bodyPr wrap="square" rtlCol="1">
            <a:spAutoFit/>
          </a:bodyPr>
          <a:lstStyle/>
          <a:p>
            <a:pPr algn="r" rtl="1"/>
            <a:r>
              <a:rPr lang="fa-IR" dirty="0">
                <a:solidFill>
                  <a:schemeClr val="bg1"/>
                </a:solidFill>
                <a:latin typeface="Shabnam" panose="020B0603030804020204" pitchFamily="34" charset="-78"/>
                <a:cs typeface="Shabnam" panose="020B0603030804020204" pitchFamily="34" charset="-78"/>
              </a:rPr>
              <a:t>پیشینه تحقیق</a:t>
            </a:r>
          </a:p>
        </p:txBody>
      </p:sp>
      <p:sp>
        <p:nvSpPr>
          <p:cNvPr id="59" name="TextBox 58">
            <a:extLst>
              <a:ext uri="{FF2B5EF4-FFF2-40B4-BE49-F238E27FC236}">
                <a16:creationId xmlns:a16="http://schemas.microsoft.com/office/drawing/2014/main" xmlns="" id="{EA941DFC-E764-4291-A85C-951F86163EE9}"/>
              </a:ext>
            </a:extLst>
          </p:cNvPr>
          <p:cNvSpPr txBox="1"/>
          <p:nvPr/>
        </p:nvSpPr>
        <p:spPr>
          <a:xfrm>
            <a:off x="9857134" y="2630992"/>
            <a:ext cx="1796999" cy="369332"/>
          </a:xfrm>
          <a:prstGeom prst="rect">
            <a:avLst/>
          </a:prstGeom>
          <a:noFill/>
        </p:spPr>
        <p:txBody>
          <a:bodyPr wrap="square" rtlCol="1">
            <a:spAutoFit/>
          </a:bodyPr>
          <a:lstStyle/>
          <a:p>
            <a:pPr algn="just" rtl="1"/>
            <a:r>
              <a:rPr lang="fa-IR" dirty="0">
                <a:solidFill>
                  <a:schemeClr val="bg1"/>
                </a:solidFill>
                <a:latin typeface="Shabnam" panose="020B0603030804020204" pitchFamily="34" charset="-78"/>
                <a:cs typeface="Shabnam" panose="020B0603030804020204" pitchFamily="34" charset="-78"/>
              </a:rPr>
              <a:t>روش تحقیق</a:t>
            </a:r>
          </a:p>
        </p:txBody>
      </p:sp>
      <p:sp>
        <p:nvSpPr>
          <p:cNvPr id="60" name="TextBox 59">
            <a:extLst>
              <a:ext uri="{FF2B5EF4-FFF2-40B4-BE49-F238E27FC236}">
                <a16:creationId xmlns:a16="http://schemas.microsoft.com/office/drawing/2014/main" xmlns="" id="{B5EB82EF-E961-4AFF-8269-602870893310}"/>
              </a:ext>
            </a:extLst>
          </p:cNvPr>
          <p:cNvSpPr txBox="1"/>
          <p:nvPr/>
        </p:nvSpPr>
        <p:spPr>
          <a:xfrm>
            <a:off x="9929308" y="3278743"/>
            <a:ext cx="1724825" cy="369332"/>
          </a:xfrm>
          <a:prstGeom prst="rect">
            <a:avLst/>
          </a:prstGeom>
          <a:noFill/>
        </p:spPr>
        <p:txBody>
          <a:bodyPr wrap="square" rtlCol="1">
            <a:spAutoFit/>
          </a:bodyPr>
          <a:lstStyle/>
          <a:p>
            <a:pPr algn="r" rtl="1"/>
            <a:r>
              <a:rPr lang="fa-IR" dirty="0">
                <a:solidFill>
                  <a:schemeClr val="bg1"/>
                </a:solidFill>
                <a:latin typeface="Shabnam" panose="020B0603030804020204" pitchFamily="34" charset="-78"/>
                <a:cs typeface="Shabnam" panose="020B0603030804020204" pitchFamily="34" charset="-78"/>
              </a:rPr>
              <a:t>تجزیه و تحلیل</a:t>
            </a:r>
          </a:p>
        </p:txBody>
      </p:sp>
      <p:sp>
        <p:nvSpPr>
          <p:cNvPr id="61" name="TextBox 60">
            <a:extLst>
              <a:ext uri="{FF2B5EF4-FFF2-40B4-BE49-F238E27FC236}">
                <a16:creationId xmlns:a16="http://schemas.microsoft.com/office/drawing/2014/main" xmlns="" id="{787F05C4-40B4-4FB6-BD93-6B291E24770E}"/>
              </a:ext>
            </a:extLst>
          </p:cNvPr>
          <p:cNvSpPr txBox="1"/>
          <p:nvPr/>
        </p:nvSpPr>
        <p:spPr>
          <a:xfrm>
            <a:off x="9857134" y="3910689"/>
            <a:ext cx="1804058" cy="369332"/>
          </a:xfrm>
          <a:prstGeom prst="rect">
            <a:avLst/>
          </a:prstGeom>
          <a:noFill/>
        </p:spPr>
        <p:txBody>
          <a:bodyPr wrap="square" rtlCol="1">
            <a:spAutoFit/>
          </a:bodyPr>
          <a:lstStyle/>
          <a:p>
            <a:pPr algn="r" rtl="1"/>
            <a:r>
              <a:rPr lang="fa-IR" dirty="0">
                <a:solidFill>
                  <a:schemeClr val="bg1"/>
                </a:solidFill>
                <a:latin typeface="Shabnam" panose="020B0603030804020204" pitchFamily="34" charset="-78"/>
                <a:cs typeface="Shabnam" panose="020B0603030804020204" pitchFamily="34" charset="-78"/>
              </a:rPr>
              <a:t>نتیجه گیری</a:t>
            </a:r>
          </a:p>
        </p:txBody>
      </p:sp>
      <p:sp>
        <p:nvSpPr>
          <p:cNvPr id="62" name="TextBox 61">
            <a:extLst>
              <a:ext uri="{FF2B5EF4-FFF2-40B4-BE49-F238E27FC236}">
                <a16:creationId xmlns:a16="http://schemas.microsoft.com/office/drawing/2014/main" xmlns="" id="{652DAC5F-3D91-4A30-98B6-2F48D98290D8}"/>
              </a:ext>
            </a:extLst>
          </p:cNvPr>
          <p:cNvSpPr txBox="1"/>
          <p:nvPr/>
        </p:nvSpPr>
        <p:spPr>
          <a:xfrm>
            <a:off x="9857134" y="4539466"/>
            <a:ext cx="1796999" cy="369332"/>
          </a:xfrm>
          <a:prstGeom prst="rect">
            <a:avLst/>
          </a:prstGeom>
          <a:noFill/>
        </p:spPr>
        <p:txBody>
          <a:bodyPr wrap="square" rtlCol="1">
            <a:spAutoFit/>
          </a:bodyPr>
          <a:lstStyle/>
          <a:p>
            <a:pPr algn="r" rtl="1"/>
            <a:r>
              <a:rPr lang="fa-IR" dirty="0">
                <a:solidFill>
                  <a:schemeClr val="bg1"/>
                </a:solidFill>
                <a:latin typeface="Shabnam" panose="020B0603030804020204" pitchFamily="34" charset="-78"/>
                <a:cs typeface="Shabnam" panose="020B0603030804020204" pitchFamily="34" charset="-78"/>
              </a:rPr>
              <a:t>پیشنهادات</a:t>
            </a:r>
          </a:p>
        </p:txBody>
      </p:sp>
      <p:pic>
        <p:nvPicPr>
          <p:cNvPr id="68" name="Picture 67">
            <a:extLst>
              <a:ext uri="{FF2B5EF4-FFF2-40B4-BE49-F238E27FC236}">
                <a16:creationId xmlns:a16="http://schemas.microsoft.com/office/drawing/2014/main" xmlns="" id="{37C09D06-66F7-4A47-81E6-A10C501D1CC2}"/>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1758861" y="763564"/>
            <a:ext cx="360000" cy="360000"/>
          </a:xfrm>
          <a:prstGeom prst="rect">
            <a:avLst/>
          </a:prstGeom>
        </p:spPr>
      </p:pic>
      <p:pic>
        <p:nvPicPr>
          <p:cNvPr id="70" name="Picture 69">
            <a:extLst>
              <a:ext uri="{FF2B5EF4-FFF2-40B4-BE49-F238E27FC236}">
                <a16:creationId xmlns:a16="http://schemas.microsoft.com/office/drawing/2014/main" xmlns="" id="{99EAEDD8-4D8E-4C96-9B8A-740F938304A2}"/>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1781182" y="1390515"/>
            <a:ext cx="324000" cy="324000"/>
          </a:xfrm>
          <a:prstGeom prst="rect">
            <a:avLst/>
          </a:prstGeom>
        </p:spPr>
      </p:pic>
      <p:pic>
        <p:nvPicPr>
          <p:cNvPr id="72" name="Picture 71">
            <a:extLst>
              <a:ext uri="{FF2B5EF4-FFF2-40B4-BE49-F238E27FC236}">
                <a16:creationId xmlns:a16="http://schemas.microsoft.com/office/drawing/2014/main" xmlns="" id="{4804987D-0412-46A9-BE64-51E1A9923918}"/>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1737678" y="1982515"/>
            <a:ext cx="396000" cy="396000"/>
          </a:xfrm>
          <a:prstGeom prst="rect">
            <a:avLst/>
          </a:prstGeom>
        </p:spPr>
      </p:pic>
      <p:pic>
        <p:nvPicPr>
          <p:cNvPr id="74" name="Picture 73">
            <a:extLst>
              <a:ext uri="{FF2B5EF4-FFF2-40B4-BE49-F238E27FC236}">
                <a16:creationId xmlns:a16="http://schemas.microsoft.com/office/drawing/2014/main" xmlns="" id="{9AD2D3E9-1FAC-442A-8FA2-A4CC86BD657B}"/>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1767930" y="2618429"/>
            <a:ext cx="360000" cy="360000"/>
          </a:xfrm>
          <a:prstGeom prst="rect">
            <a:avLst/>
          </a:prstGeom>
        </p:spPr>
      </p:pic>
      <p:pic>
        <p:nvPicPr>
          <p:cNvPr id="76" name="Picture 75">
            <a:extLst>
              <a:ext uri="{FF2B5EF4-FFF2-40B4-BE49-F238E27FC236}">
                <a16:creationId xmlns:a16="http://schemas.microsoft.com/office/drawing/2014/main" xmlns="" id="{34F1E489-46A1-48EE-802A-701AC812F93C}"/>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11728174" y="3203890"/>
            <a:ext cx="432000" cy="432000"/>
          </a:xfrm>
          <a:prstGeom prst="rect">
            <a:avLst/>
          </a:prstGeom>
        </p:spPr>
      </p:pic>
      <p:pic>
        <p:nvPicPr>
          <p:cNvPr id="78" name="Picture 77">
            <a:extLst>
              <a:ext uri="{FF2B5EF4-FFF2-40B4-BE49-F238E27FC236}">
                <a16:creationId xmlns:a16="http://schemas.microsoft.com/office/drawing/2014/main" xmlns="" id="{1431EC22-BB69-4A3A-BAA7-112B04520CF8}"/>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11720120" y="3847378"/>
            <a:ext cx="432000" cy="432000"/>
          </a:xfrm>
          <a:prstGeom prst="rect">
            <a:avLst/>
          </a:prstGeom>
        </p:spPr>
      </p:pic>
      <p:pic>
        <p:nvPicPr>
          <p:cNvPr id="80" name="Picture 79">
            <a:extLst>
              <a:ext uri="{FF2B5EF4-FFF2-40B4-BE49-F238E27FC236}">
                <a16:creationId xmlns:a16="http://schemas.microsoft.com/office/drawing/2014/main" xmlns="" id="{B09C53B8-57BB-4F22-A0A4-D83530C2F3EF}"/>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11713365" y="4463546"/>
            <a:ext cx="432000" cy="432000"/>
          </a:xfrm>
          <a:prstGeom prst="rect">
            <a:avLst/>
          </a:prstGeom>
        </p:spPr>
      </p:pic>
      <p:sp>
        <p:nvSpPr>
          <p:cNvPr id="83" name="TextBox 82">
            <a:extLst>
              <a:ext uri="{FF2B5EF4-FFF2-40B4-BE49-F238E27FC236}">
                <a16:creationId xmlns:a16="http://schemas.microsoft.com/office/drawing/2014/main" xmlns="" id="{20C28120-B82F-4647-8414-C9632A27ECC3}"/>
              </a:ext>
            </a:extLst>
          </p:cNvPr>
          <p:cNvSpPr txBox="1"/>
          <p:nvPr/>
        </p:nvSpPr>
        <p:spPr>
          <a:xfrm>
            <a:off x="5628651" y="6439594"/>
            <a:ext cx="3379529" cy="338554"/>
          </a:xfrm>
          <a:prstGeom prst="rect">
            <a:avLst/>
          </a:prstGeom>
          <a:noFill/>
        </p:spPr>
        <p:txBody>
          <a:bodyPr wrap="square" rtlCol="1">
            <a:spAutoFit/>
          </a:bodyPr>
          <a:lstStyle/>
          <a:p>
            <a:pPr algn="r" rtl="1"/>
            <a:r>
              <a:rPr lang="fa-IR" sz="1600" dirty="0">
                <a:solidFill>
                  <a:schemeClr val="bg1"/>
                </a:solidFill>
                <a:effectLst>
                  <a:outerShdw blurRad="38100" dist="38100" dir="2700000" algn="tl">
                    <a:srgbClr val="000000">
                      <a:alpha val="43137"/>
                    </a:srgbClr>
                  </a:outerShdw>
                </a:effectLst>
                <a:latin typeface="Shabnam" panose="020B0603030804020204" pitchFamily="34" charset="-78"/>
                <a:cs typeface="Shabnam" panose="020B0603030804020204" pitchFamily="34" charset="-78"/>
              </a:rPr>
              <a:t>دانشجو: </a:t>
            </a:r>
            <a:r>
              <a:rPr lang="fa-IR" sz="1600" b="1" dirty="0">
                <a:solidFill>
                  <a:srgbClr val="AB176C"/>
                </a:solidFill>
                <a:latin typeface="Shabnam" panose="020B0603030804020204" pitchFamily="34" charset="-78"/>
                <a:cs typeface="B Nazanin" pitchFamily="2" charset="-78"/>
              </a:rPr>
              <a:t>حمید باصولی </a:t>
            </a:r>
            <a:endParaRPr lang="fa-IR" sz="1600" dirty="0">
              <a:solidFill>
                <a:schemeClr val="bg1"/>
              </a:solidFill>
              <a:latin typeface="Shabnam" panose="020B0603030804020204" pitchFamily="34" charset="-78"/>
              <a:cs typeface="Shabnam" panose="020B0603030804020204" pitchFamily="34" charset="-78"/>
            </a:endParaRPr>
          </a:p>
        </p:txBody>
      </p:sp>
      <p:sp>
        <p:nvSpPr>
          <p:cNvPr id="85" name="TextBox 84">
            <a:extLst>
              <a:ext uri="{FF2B5EF4-FFF2-40B4-BE49-F238E27FC236}">
                <a16:creationId xmlns:a16="http://schemas.microsoft.com/office/drawing/2014/main" xmlns="" id="{0CA4C4E3-591D-49E6-9947-85C5CBA27B42}"/>
              </a:ext>
            </a:extLst>
          </p:cNvPr>
          <p:cNvSpPr txBox="1"/>
          <p:nvPr/>
        </p:nvSpPr>
        <p:spPr>
          <a:xfrm>
            <a:off x="463603" y="6416151"/>
            <a:ext cx="3684328" cy="338554"/>
          </a:xfrm>
          <a:prstGeom prst="rect">
            <a:avLst/>
          </a:prstGeom>
          <a:noFill/>
        </p:spPr>
        <p:txBody>
          <a:bodyPr wrap="square" rtlCol="1">
            <a:spAutoFit/>
          </a:bodyPr>
          <a:lstStyle/>
          <a:p>
            <a:pPr algn="r" rtl="1"/>
            <a:r>
              <a:rPr lang="fa-IR" sz="1600" dirty="0">
                <a:solidFill>
                  <a:schemeClr val="bg1"/>
                </a:solidFill>
                <a:effectLst>
                  <a:outerShdw blurRad="38100" dist="38100" dir="2700000" algn="tl">
                    <a:srgbClr val="000000">
                      <a:alpha val="43137"/>
                    </a:srgbClr>
                  </a:outerShdw>
                </a:effectLst>
                <a:latin typeface="Shabnam" panose="020B0603030804020204" pitchFamily="34" charset="-78"/>
                <a:cs typeface="Shabnam" panose="020B0603030804020204" pitchFamily="34" charset="-78"/>
              </a:rPr>
              <a:t>استاد راهنما: </a:t>
            </a:r>
            <a:r>
              <a:rPr lang="fa-IR" sz="1600" b="1" dirty="0" smtClean="0">
                <a:solidFill>
                  <a:srgbClr val="7030A0"/>
                </a:solidFill>
                <a:cs typeface="B Nazanin" pitchFamily="2" charset="-78"/>
              </a:rPr>
              <a:t>دکتر </a:t>
            </a:r>
            <a:r>
              <a:rPr lang="fa-IR" sz="1600" b="1" dirty="0">
                <a:solidFill>
                  <a:srgbClr val="7030A0"/>
                </a:solidFill>
                <a:cs typeface="B Nazanin" pitchFamily="2" charset="-78"/>
              </a:rPr>
              <a:t>مهدی تنها زیارتی </a:t>
            </a:r>
            <a:endParaRPr lang="fa-IR" sz="1600" dirty="0">
              <a:solidFill>
                <a:schemeClr val="bg1"/>
              </a:solidFill>
              <a:latin typeface="Shabnam" panose="020B0603030804020204" pitchFamily="34" charset="-78"/>
              <a:cs typeface="Shabnam" panose="020B0603030804020204" pitchFamily="34" charset="-78"/>
            </a:endParaRPr>
          </a:p>
        </p:txBody>
      </p:sp>
      <p:sp>
        <p:nvSpPr>
          <p:cNvPr id="86" name="TextBox 85">
            <a:extLst>
              <a:ext uri="{FF2B5EF4-FFF2-40B4-BE49-F238E27FC236}">
                <a16:creationId xmlns:a16="http://schemas.microsoft.com/office/drawing/2014/main" xmlns="" id="{AA5BE37A-B8E8-4EA2-B7D7-3929A7C5AC57}"/>
              </a:ext>
            </a:extLst>
          </p:cNvPr>
          <p:cNvSpPr txBox="1"/>
          <p:nvPr/>
        </p:nvSpPr>
        <p:spPr>
          <a:xfrm>
            <a:off x="10505931" y="6361388"/>
            <a:ext cx="940906" cy="369332"/>
          </a:xfrm>
          <a:prstGeom prst="rect">
            <a:avLst/>
          </a:prstGeom>
          <a:noFill/>
        </p:spPr>
        <p:txBody>
          <a:bodyPr wrap="square" rtlCol="1">
            <a:spAutoFit/>
          </a:bodyPr>
          <a:lstStyle/>
          <a:p>
            <a:pPr algn="ctr" rtl="1"/>
            <a:r>
              <a:rPr lang="fa-IR" b="1" dirty="0">
                <a:latin typeface="Shabnam" panose="020B0603030804020204" pitchFamily="34" charset="-78"/>
                <a:cs typeface="Shabnam" panose="020B0603030804020204" pitchFamily="34" charset="-78"/>
              </a:rPr>
              <a:t>صفحه</a:t>
            </a:r>
          </a:p>
        </p:txBody>
      </p:sp>
      <p:grpSp>
        <p:nvGrpSpPr>
          <p:cNvPr id="55" name="Group 10">
            <a:extLst>
              <a:ext uri="{FF2B5EF4-FFF2-40B4-BE49-F238E27FC236}">
                <a16:creationId xmlns:a16="http://schemas.microsoft.com/office/drawing/2014/main" xmlns="" id="{CFAF121D-84C7-4D86-ADD0-C5FB39834E26}"/>
              </a:ext>
            </a:extLst>
          </p:cNvPr>
          <p:cNvGrpSpPr/>
          <p:nvPr/>
        </p:nvGrpSpPr>
        <p:grpSpPr>
          <a:xfrm rot="10800000">
            <a:off x="9196819" y="93076"/>
            <a:ext cx="406024" cy="590699"/>
            <a:chOff x="2209800" y="2190750"/>
            <a:chExt cx="1600200" cy="1295400"/>
          </a:xfrm>
        </p:grpSpPr>
        <p:sp>
          <p:nvSpPr>
            <p:cNvPr id="75" name="Chevron 45">
              <a:extLst>
                <a:ext uri="{FF2B5EF4-FFF2-40B4-BE49-F238E27FC236}">
                  <a16:creationId xmlns:a16="http://schemas.microsoft.com/office/drawing/2014/main" xmlns="" id="{3742984A-8D6D-4468-8138-D957E3E14764}"/>
                </a:ext>
              </a:extLst>
            </p:cNvPr>
            <p:cNvSpPr/>
            <p:nvPr/>
          </p:nvSpPr>
          <p:spPr bwMode="auto">
            <a:xfrm>
              <a:off x="2209800" y="2343150"/>
              <a:ext cx="990600" cy="990600"/>
            </a:xfrm>
            <a:prstGeom prst="chevron">
              <a:avLst/>
            </a:prstGeom>
            <a:solidFill>
              <a:srgbClr val="C946A5"/>
            </a:solidFill>
            <a:ln w="9525">
              <a:noFill/>
              <a:round/>
              <a:headEnd/>
              <a:tailEnd/>
            </a:ln>
          </p:spPr>
          <p:txBody>
            <a:bodyPr vert="horz" wrap="square" lIns="121920" tIns="60960" rIns="121920" bIns="60960" numCol="1" rtlCol="0" anchor="t" anchorCtr="0" compatLnSpc="1">
              <a:prstTxWarp prst="textNoShape">
                <a:avLst/>
              </a:prstTxWarp>
            </a:bodyPr>
            <a:lstStyle/>
            <a:p>
              <a:pPr marL="0" marR="0" lvl="0" indent="0" algn="ctr" defTabSz="1375467" eaLnBrk="1" fontAlgn="auto" latinLnBrk="0" hangingPunct="1">
                <a:lnSpc>
                  <a:spcPct val="100000"/>
                </a:lnSpc>
                <a:spcBef>
                  <a:spcPts val="0"/>
                </a:spcBef>
                <a:spcAft>
                  <a:spcPts val="0"/>
                </a:spcAft>
                <a:buClrTx/>
                <a:buSzTx/>
                <a:buFontTx/>
                <a:buNone/>
                <a:tabLst/>
                <a:defRPr/>
              </a:pPr>
              <a:endParaRPr kumimoji="0" lang="en-US" sz="2667" b="0" i="0" u="none" strike="noStrike" kern="0" cap="none" spc="0" normalizeH="0" baseline="0" noProof="0">
                <a:ln>
                  <a:noFill/>
                </a:ln>
                <a:solidFill>
                  <a:srgbClr val="262626"/>
                </a:solidFill>
                <a:effectLst/>
                <a:uLnTx/>
                <a:uFillTx/>
                <a:latin typeface="IRANYekan" panose="020B0506030804020204" pitchFamily="34" charset="-78"/>
                <a:cs typeface="IRANYekan" panose="020B0506030804020204" pitchFamily="34" charset="-78"/>
              </a:endParaRPr>
            </a:p>
          </p:txBody>
        </p:sp>
        <p:sp>
          <p:nvSpPr>
            <p:cNvPr id="77" name="Chevron 46">
              <a:extLst>
                <a:ext uri="{FF2B5EF4-FFF2-40B4-BE49-F238E27FC236}">
                  <a16:creationId xmlns:a16="http://schemas.microsoft.com/office/drawing/2014/main" xmlns="" id="{FD84C5EA-25DC-48AA-A9F6-800FC7EE83D0}"/>
                </a:ext>
              </a:extLst>
            </p:cNvPr>
            <p:cNvSpPr/>
            <p:nvPr/>
          </p:nvSpPr>
          <p:spPr bwMode="auto">
            <a:xfrm>
              <a:off x="2514600" y="2190750"/>
              <a:ext cx="1295400" cy="1295400"/>
            </a:xfrm>
            <a:prstGeom prst="chevron">
              <a:avLst/>
            </a:prstGeom>
            <a:solidFill>
              <a:srgbClr val="A842C2"/>
            </a:solidFill>
            <a:ln w="9525">
              <a:noFill/>
              <a:round/>
              <a:headEnd/>
              <a:tailEnd/>
            </a:ln>
          </p:spPr>
          <p:txBody>
            <a:bodyPr vert="horz" wrap="square" lIns="121920" tIns="60960" rIns="121920" bIns="60960" numCol="1" rtlCol="0" anchor="t" anchorCtr="0" compatLnSpc="1">
              <a:prstTxWarp prst="textNoShape">
                <a:avLst/>
              </a:prstTxWarp>
            </a:bodyPr>
            <a:lstStyle/>
            <a:p>
              <a:pPr marL="0" marR="0" lvl="0" indent="0" algn="ctr" defTabSz="1375467" eaLnBrk="1" fontAlgn="auto" latinLnBrk="0" hangingPunct="1">
                <a:lnSpc>
                  <a:spcPct val="100000"/>
                </a:lnSpc>
                <a:spcBef>
                  <a:spcPts val="0"/>
                </a:spcBef>
                <a:spcAft>
                  <a:spcPts val="0"/>
                </a:spcAft>
                <a:buClrTx/>
                <a:buSzTx/>
                <a:buFontTx/>
                <a:buNone/>
                <a:tabLst/>
                <a:defRPr/>
              </a:pPr>
              <a:endParaRPr kumimoji="0" lang="en-US" sz="2667" b="0" i="0" u="none" strike="noStrike" kern="0" cap="none" spc="0" normalizeH="0" baseline="0" noProof="0" dirty="0">
                <a:ln>
                  <a:noFill/>
                </a:ln>
                <a:solidFill>
                  <a:srgbClr val="262626"/>
                </a:solidFill>
                <a:effectLst/>
                <a:uLnTx/>
                <a:uFillTx/>
                <a:latin typeface="IRANYekan" panose="020B0506030804020204" pitchFamily="34" charset="-78"/>
                <a:cs typeface="IRANYekan" panose="020B0506030804020204" pitchFamily="34" charset="-78"/>
              </a:endParaRPr>
            </a:p>
          </p:txBody>
        </p:sp>
      </p:grpSp>
      <p:sp>
        <p:nvSpPr>
          <p:cNvPr id="14" name="TextBox 13">
            <a:extLst>
              <a:ext uri="{FF2B5EF4-FFF2-40B4-BE49-F238E27FC236}">
                <a16:creationId xmlns:a16="http://schemas.microsoft.com/office/drawing/2014/main" xmlns="" id="{50A5B14D-D995-475F-8BBA-7DD06D6B9C6F}"/>
              </a:ext>
            </a:extLst>
          </p:cNvPr>
          <p:cNvSpPr txBox="1"/>
          <p:nvPr/>
        </p:nvSpPr>
        <p:spPr>
          <a:xfrm>
            <a:off x="5628651" y="228361"/>
            <a:ext cx="3588041" cy="400110"/>
          </a:xfrm>
          <a:prstGeom prst="rect">
            <a:avLst/>
          </a:prstGeom>
          <a:noFill/>
        </p:spPr>
        <p:txBody>
          <a:bodyPr wrap="square" rtlCol="1">
            <a:spAutoFit/>
          </a:bodyPr>
          <a:lstStyle/>
          <a:p>
            <a:pPr algn="r" rtl="1"/>
            <a:r>
              <a:rPr lang="fa-IR" sz="2000" b="1" dirty="0" smtClean="0">
                <a:latin typeface="Shabnam" panose="020B0603030804020204" pitchFamily="34" charset="-78"/>
                <a:cs typeface="Shabnam" panose="020B0603030804020204" pitchFamily="34" charset="-78"/>
              </a:rPr>
              <a:t>پرسش تحقیق </a:t>
            </a:r>
            <a:endParaRPr lang="fa-IR" sz="2000" b="1" dirty="0">
              <a:latin typeface="Shabnam" panose="020B0603030804020204" pitchFamily="34" charset="-78"/>
              <a:cs typeface="Shabnam" panose="020B0603030804020204" pitchFamily="34" charset="-78"/>
            </a:endParaRPr>
          </a:p>
        </p:txBody>
      </p:sp>
      <p:sp>
        <p:nvSpPr>
          <p:cNvPr id="2" name="Rectangle: Rounded Corners 1">
            <a:extLst>
              <a:ext uri="{FF2B5EF4-FFF2-40B4-BE49-F238E27FC236}">
                <a16:creationId xmlns:a16="http://schemas.microsoft.com/office/drawing/2014/main" xmlns="" id="{B17FC4C6-5BFD-4EC1-BF10-1DDF3239CED2}"/>
              </a:ext>
            </a:extLst>
          </p:cNvPr>
          <p:cNvSpPr/>
          <p:nvPr/>
        </p:nvSpPr>
        <p:spPr>
          <a:xfrm>
            <a:off x="9782184" y="1884015"/>
            <a:ext cx="2498711" cy="608492"/>
          </a:xfrm>
          <a:prstGeom prst="roundRect">
            <a:avLst/>
          </a:prstGeom>
          <a:noFill/>
          <a:ln>
            <a:solidFill>
              <a:srgbClr val="FFFF00"/>
            </a:solidFill>
            <a:prstDash val="sysDot"/>
          </a:ln>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dirty="0"/>
          </a:p>
        </p:txBody>
      </p:sp>
      <p:pic>
        <p:nvPicPr>
          <p:cNvPr id="48" name="Picture 47">
            <a:extLst>
              <a:ext uri="{FF2B5EF4-FFF2-40B4-BE49-F238E27FC236}">
                <a16:creationId xmlns:a16="http://schemas.microsoft.com/office/drawing/2014/main" xmlns="" id="{01B32C47-9280-40B5-B50E-B6AED481D420}"/>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463603" y="4463546"/>
            <a:ext cx="3453489" cy="1609612"/>
          </a:xfrm>
          <a:prstGeom prst="rect">
            <a:avLst/>
          </a:prstGeom>
        </p:spPr>
      </p:pic>
      <p:sp>
        <p:nvSpPr>
          <p:cNvPr id="4" name="Rectangle 3"/>
          <p:cNvSpPr/>
          <p:nvPr/>
        </p:nvSpPr>
        <p:spPr>
          <a:xfrm>
            <a:off x="177364" y="858102"/>
            <a:ext cx="9404112" cy="3970318"/>
          </a:xfrm>
          <a:prstGeom prst="rect">
            <a:avLst/>
          </a:prstGeom>
        </p:spPr>
        <p:txBody>
          <a:bodyPr wrap="square">
            <a:spAutoFit/>
          </a:bodyPr>
          <a:lstStyle/>
          <a:p>
            <a:pPr lvl="0" algn="r" rtl="1">
              <a:lnSpc>
                <a:spcPct val="150000"/>
              </a:lnSpc>
              <a:buClr>
                <a:srgbClr val="9B1075"/>
              </a:buClr>
              <a:buSzPct val="110000"/>
            </a:pPr>
            <a:r>
              <a:rPr lang="fa-IR" b="1" dirty="0" smtClean="0">
                <a:solidFill>
                  <a:srgbClr val="C00000"/>
                </a:solidFill>
                <a:cs typeface="B Nazanin" pitchFamily="2" charset="-78"/>
              </a:rPr>
              <a:t>پرسش اصلی </a:t>
            </a:r>
          </a:p>
          <a:p>
            <a:pPr marL="342900" indent="-342900" algn="r" rtl="1">
              <a:lnSpc>
                <a:spcPct val="150000"/>
              </a:lnSpc>
              <a:buClr>
                <a:srgbClr val="9B1075"/>
              </a:buClr>
              <a:buSzPct val="110000"/>
              <a:buFont typeface="+mj-lt"/>
              <a:buAutoNum type="arabicPeriod"/>
            </a:pPr>
            <a:r>
              <a:rPr lang="ar-SA" b="1" dirty="0">
                <a:cs typeface="B Nazanin" pitchFamily="2" charset="-78"/>
              </a:rPr>
              <a:t>اصول اخلاقی درهوش مصنوعی درمحیط کار:طراحی کارت امتیازی برای سلامت </a:t>
            </a:r>
            <a:r>
              <a:rPr lang="ar-SA" b="1">
                <a:cs typeface="B Nazanin" pitchFamily="2" charset="-78"/>
              </a:rPr>
              <a:t>وایمنی </a:t>
            </a:r>
            <a:r>
              <a:rPr lang="fa-IR" b="1" smtClean="0">
                <a:cs typeface="B Nazanin" pitchFamily="2" charset="-78"/>
              </a:rPr>
              <a:t> </a:t>
            </a:r>
            <a:r>
              <a:rPr lang="fa-IR" b="1" dirty="0" smtClean="0">
                <a:cs typeface="B Nazanin" pitchFamily="2" charset="-78"/>
              </a:rPr>
              <a:t>به </a:t>
            </a:r>
            <a:r>
              <a:rPr lang="fa-IR" b="1" dirty="0">
                <a:cs typeface="B Nazanin" pitchFamily="2" charset="-78"/>
              </a:rPr>
              <a:t>چه صورت است ؟</a:t>
            </a:r>
            <a:endParaRPr lang="en-US" b="1" dirty="0">
              <a:cs typeface="B Nazanin" pitchFamily="2" charset="-78"/>
            </a:endParaRPr>
          </a:p>
          <a:p>
            <a:pPr lvl="0" algn="r" rtl="1">
              <a:lnSpc>
                <a:spcPct val="150000"/>
              </a:lnSpc>
              <a:buClr>
                <a:srgbClr val="9B1075"/>
              </a:buClr>
              <a:buSzPct val="110000"/>
            </a:pPr>
            <a:r>
              <a:rPr lang="fa-IR" b="1" dirty="0" smtClean="0">
                <a:solidFill>
                  <a:srgbClr val="C00000"/>
                </a:solidFill>
                <a:cs typeface="B Nazanin" pitchFamily="2" charset="-78"/>
              </a:rPr>
              <a:t>پرسش های فرعی  </a:t>
            </a:r>
          </a:p>
          <a:p>
            <a:pPr marL="342900" lvl="0" indent="-342900" algn="r" rtl="1">
              <a:lnSpc>
                <a:spcPct val="150000"/>
              </a:lnSpc>
              <a:buClr>
                <a:srgbClr val="9B1075"/>
              </a:buClr>
              <a:buSzPct val="110000"/>
              <a:buFont typeface="+mj-lt"/>
              <a:buAutoNum type="arabicPeriod"/>
            </a:pPr>
            <a:r>
              <a:rPr lang="fa-IR" b="1" dirty="0" smtClean="0">
                <a:solidFill>
                  <a:srgbClr val="9B1075"/>
                </a:solidFill>
              </a:rPr>
              <a:t>میزان </a:t>
            </a:r>
            <a:r>
              <a:rPr lang="fa-IR" b="1" dirty="0">
                <a:solidFill>
                  <a:srgbClr val="9B1075"/>
                </a:solidFill>
              </a:rPr>
              <a:t>تاثیر</a:t>
            </a:r>
            <a:r>
              <a:rPr lang="ar-SA" b="1" dirty="0">
                <a:solidFill>
                  <a:srgbClr val="9B1075"/>
                </a:solidFill>
              </a:rPr>
              <a:t>اصول اخلاقی فیزیکی  درهوش مصنوعی محیط کار</a:t>
            </a:r>
            <a:r>
              <a:rPr lang="fa-IR" b="1" dirty="0">
                <a:solidFill>
                  <a:srgbClr val="9B1075"/>
                </a:solidFill>
              </a:rPr>
              <a:t> چقدر است ؟    </a:t>
            </a:r>
            <a:endParaRPr lang="en-US" b="1" dirty="0">
              <a:solidFill>
                <a:srgbClr val="9B1075"/>
              </a:solidFill>
            </a:endParaRPr>
          </a:p>
          <a:p>
            <a:pPr marL="342900" lvl="0" indent="-342900" algn="r" rtl="1">
              <a:lnSpc>
                <a:spcPct val="150000"/>
              </a:lnSpc>
              <a:buClr>
                <a:srgbClr val="9B1075"/>
              </a:buClr>
              <a:buSzPct val="110000"/>
              <a:buFont typeface="+mj-lt"/>
              <a:buAutoNum type="arabicPeriod"/>
            </a:pPr>
            <a:r>
              <a:rPr lang="fa-IR" b="1" dirty="0">
                <a:solidFill>
                  <a:srgbClr val="9B1075"/>
                </a:solidFill>
              </a:rPr>
              <a:t>میزان تاثیر</a:t>
            </a:r>
            <a:r>
              <a:rPr lang="ar-SA" b="1" dirty="0">
                <a:solidFill>
                  <a:srgbClr val="9B1075"/>
                </a:solidFill>
              </a:rPr>
              <a:t>اصول اخلاقی بیومکانیکی   در هوش مصنوعی در محیط کار </a:t>
            </a:r>
            <a:r>
              <a:rPr lang="fa-IR" b="1" dirty="0">
                <a:solidFill>
                  <a:srgbClr val="9B1075"/>
                </a:solidFill>
              </a:rPr>
              <a:t>چقدر است ؟   </a:t>
            </a:r>
            <a:endParaRPr lang="en-US" b="1" dirty="0">
              <a:solidFill>
                <a:srgbClr val="9B1075"/>
              </a:solidFill>
            </a:endParaRPr>
          </a:p>
          <a:p>
            <a:pPr marL="342900" lvl="0" indent="-342900" algn="r" rtl="1">
              <a:lnSpc>
                <a:spcPct val="150000"/>
              </a:lnSpc>
              <a:buClr>
                <a:srgbClr val="9B1075"/>
              </a:buClr>
              <a:buSzPct val="110000"/>
              <a:buFont typeface="+mj-lt"/>
              <a:buAutoNum type="arabicPeriod"/>
            </a:pPr>
            <a:r>
              <a:rPr lang="fa-IR" b="1" dirty="0">
                <a:solidFill>
                  <a:srgbClr val="9B1075"/>
                </a:solidFill>
              </a:rPr>
              <a:t>میزان تاثیر</a:t>
            </a:r>
            <a:r>
              <a:rPr lang="ar-SA" b="1" dirty="0">
                <a:solidFill>
                  <a:srgbClr val="9B1075"/>
                </a:solidFill>
              </a:rPr>
              <a:t>اصول اخلاقی شناختی در هوش مصنوعی در محیط کار </a:t>
            </a:r>
            <a:r>
              <a:rPr lang="fa-IR" b="1" dirty="0">
                <a:solidFill>
                  <a:srgbClr val="9B1075"/>
                </a:solidFill>
              </a:rPr>
              <a:t>چقدر است ؟  </a:t>
            </a:r>
            <a:endParaRPr lang="en-US" b="1" dirty="0">
              <a:solidFill>
                <a:srgbClr val="9B1075"/>
              </a:solidFill>
            </a:endParaRPr>
          </a:p>
          <a:p>
            <a:pPr marL="342900" lvl="0" indent="-342900" algn="r" rtl="1">
              <a:lnSpc>
                <a:spcPct val="150000"/>
              </a:lnSpc>
              <a:buClr>
                <a:srgbClr val="9B1075"/>
              </a:buClr>
              <a:buSzPct val="110000"/>
              <a:buFont typeface="+mj-lt"/>
              <a:buAutoNum type="arabicPeriod"/>
            </a:pPr>
            <a:r>
              <a:rPr lang="fa-IR" b="1" dirty="0">
                <a:solidFill>
                  <a:srgbClr val="9B1075"/>
                </a:solidFill>
              </a:rPr>
              <a:t>میزان تاثیر </a:t>
            </a:r>
            <a:r>
              <a:rPr lang="ar-SA" b="1" dirty="0">
                <a:solidFill>
                  <a:srgbClr val="9B1075"/>
                </a:solidFill>
              </a:rPr>
              <a:t>اصول اخلاقی روا شناسی در هوش مصنوعی در محیط کار</a:t>
            </a:r>
            <a:r>
              <a:rPr lang="fa-IR" b="1" dirty="0">
                <a:solidFill>
                  <a:srgbClr val="9B1075"/>
                </a:solidFill>
              </a:rPr>
              <a:t> چقدر است ؟    </a:t>
            </a:r>
            <a:endParaRPr lang="en-US" b="1" dirty="0">
              <a:solidFill>
                <a:srgbClr val="9B1075"/>
              </a:solidFill>
            </a:endParaRPr>
          </a:p>
          <a:p>
            <a:pPr marL="342900" lvl="0" indent="-342900" algn="r" rtl="1">
              <a:lnSpc>
                <a:spcPct val="150000"/>
              </a:lnSpc>
              <a:buFont typeface="+mj-lt"/>
              <a:buAutoNum type="arabicParenR"/>
            </a:pPr>
            <a:endParaRPr lang="en-US" b="1" dirty="0">
              <a:solidFill>
                <a:srgbClr val="9B1075"/>
              </a:solidFill>
            </a:endParaRPr>
          </a:p>
          <a:p>
            <a:pPr algn="r" rtl="1"/>
            <a:endParaRPr lang="en-US" dirty="0">
              <a:solidFill>
                <a:srgbClr val="AB176C"/>
              </a:solidFill>
              <a:cs typeface="B Nazanin" pitchFamily="2" charset="-78"/>
            </a:endParaRPr>
          </a:p>
          <a:p>
            <a:pPr marL="342900" lvl="0" indent="-342900" algn="just" rtl="1">
              <a:buFont typeface="+mj-lt"/>
              <a:buAutoNum type="arabicPeriod"/>
            </a:pPr>
            <a:endParaRPr lang="en-US" b="1" dirty="0">
              <a:solidFill>
                <a:srgbClr val="AB176C"/>
              </a:solidFill>
              <a:cs typeface="B Nazanin" pitchFamily="2" charset="-78"/>
            </a:endParaRPr>
          </a:p>
        </p:txBody>
      </p:sp>
    </p:spTree>
    <p:extLst>
      <p:ext uri="{BB962C8B-B14F-4D97-AF65-F5344CB8AC3E}">
        <p14:creationId xmlns:p14="http://schemas.microsoft.com/office/powerpoint/2010/main" val="1211255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repeatCount="indefinite"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5000"/>
                                        <p:tgtEl>
                                          <p:spTgt spid="2"/>
                                        </p:tgtEl>
                                      </p:cBhvr>
                                    </p:animEffect>
                                  </p:childTnLst>
                                </p:cTn>
                              </p:par>
                              <p:par>
                                <p:cTn id="8" presetID="21" presetClass="entr" presetSubtype="1" repeatCount="indefinite" fill="hold"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wheel(1)">
                                      <p:cBhvr>
                                        <p:cTn id="10" dur="2000"/>
                                        <p:tgtEl>
                                          <p:spTgt spid="36"/>
                                        </p:tgtEl>
                                      </p:cBhvr>
                                    </p:animEffect>
                                  </p:childTnLst>
                                </p:cTn>
                              </p:par>
                              <p:par>
                                <p:cTn id="11" presetID="8" presetClass="emph" presetSubtype="0" repeatCount="indefinite" fill="hold" nodeType="withEffect">
                                  <p:stCondLst>
                                    <p:cond delay="0"/>
                                  </p:stCondLst>
                                  <p:childTnLst>
                                    <p:animRot by="21600000">
                                      <p:cBhvr>
                                        <p:cTn id="12" dur="2000" fill="hold"/>
                                        <p:tgtEl>
                                          <p:spTgt spid="36"/>
                                        </p:tgtEl>
                                        <p:attrNameLst>
                                          <p:attrName>r</p:attrName>
                                        </p:attrNameLst>
                                      </p:cBhvr>
                                    </p:animRot>
                                  </p:childTnLst>
                                </p:cTn>
                              </p:par>
                              <p:par>
                                <p:cTn id="13" presetID="12" presetClass="entr" presetSubtype="2" fill="hold" nodeType="withEffect">
                                  <p:stCondLst>
                                    <p:cond delay="0"/>
                                  </p:stCondLst>
                                  <p:childTnLst>
                                    <p:set>
                                      <p:cBhvr>
                                        <p:cTn id="14" dur="1" fill="hold">
                                          <p:stCondLst>
                                            <p:cond delay="0"/>
                                          </p:stCondLst>
                                        </p:cTn>
                                        <p:tgtEl>
                                          <p:spTgt spid="55"/>
                                        </p:tgtEl>
                                        <p:attrNameLst>
                                          <p:attrName>style.visibility</p:attrName>
                                        </p:attrNameLst>
                                      </p:cBhvr>
                                      <p:to>
                                        <p:strVal val="visible"/>
                                      </p:to>
                                    </p:set>
                                    <p:animEffect transition="in" filter="slide(fromRight)">
                                      <p:cBhvr>
                                        <p:cTn id="15" dur="500"/>
                                        <p:tgtEl>
                                          <p:spTgt spid="55"/>
                                        </p:tgtEl>
                                      </p:cBhvr>
                                    </p:animEffect>
                                  </p:childTnLst>
                                </p:cTn>
                              </p:par>
                              <p:par>
                                <p:cTn id="16" presetID="22" presetClass="entr" presetSubtype="2" fill="hold" nodeType="with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wipe(right)">
                                      <p:cBhvr>
                                        <p:cTn id="18" dur="1000"/>
                                        <p:tgtEl>
                                          <p:spTgt spid="3"/>
                                        </p:tgtEl>
                                      </p:cBhvr>
                                    </p:animEffect>
                                  </p:childTnLst>
                                </p:cTn>
                              </p:par>
                              <p:par>
                                <p:cTn id="19" presetID="1" presetClass="entr" presetSubtype="0" fill="hold" grpId="0" nodeType="withEffect">
                                  <p:stCondLst>
                                    <p:cond delay="0"/>
                                  </p:stCondLst>
                                  <p:iterate type="lt">
                                    <p:tmAbs val="100"/>
                                  </p:iterate>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grpId="0" nodeType="withEffect">
                                  <p:stCondLst>
                                    <p:cond delay="0"/>
                                  </p:stCondLst>
                                  <p:iterate type="lt">
                                    <p:tmAbs val="100"/>
                                  </p:iterate>
                                  <p:childTnLst>
                                    <p:set>
                                      <p:cBhvr>
                                        <p:cTn id="22" dur="1" fill="hold">
                                          <p:stCondLst>
                                            <p:cond delay="0"/>
                                          </p:stCondLst>
                                        </p:cTn>
                                        <p:tgtEl>
                                          <p:spTgt spid="83"/>
                                        </p:tgtEl>
                                        <p:attrNameLst>
                                          <p:attrName>style.visibility</p:attrName>
                                        </p:attrNameLst>
                                      </p:cBhvr>
                                      <p:to>
                                        <p:strVal val="visible"/>
                                      </p:to>
                                    </p:set>
                                  </p:childTnLst>
                                </p:cTn>
                              </p:par>
                              <p:par>
                                <p:cTn id="23" presetID="1" presetClass="entr" presetSubtype="0" fill="hold" grpId="0" nodeType="withEffect">
                                  <p:stCondLst>
                                    <p:cond delay="0"/>
                                  </p:stCondLst>
                                  <p:iterate type="lt">
                                    <p:tmAbs val="100"/>
                                  </p:iterate>
                                  <p:childTnLst>
                                    <p:set>
                                      <p:cBhvr>
                                        <p:cTn id="24" dur="1" fill="hold">
                                          <p:stCondLst>
                                            <p:cond delay="0"/>
                                          </p:stCondLst>
                                        </p:cTn>
                                        <p:tgtEl>
                                          <p:spTgt spid="85"/>
                                        </p:tgtEl>
                                        <p:attrNameLst>
                                          <p:attrName>style.visibility</p:attrName>
                                        </p:attrNameLst>
                                      </p:cBhvr>
                                      <p:to>
                                        <p:strVal val="visible"/>
                                      </p:to>
                                    </p:set>
                                  </p:childTnLst>
                                </p:cTn>
                              </p:par>
                              <p:par>
                                <p:cTn id="25" presetID="1" presetClass="entr" presetSubtype="0" fill="hold" grpId="0" nodeType="withEffect">
                                  <p:stCondLst>
                                    <p:cond delay="0"/>
                                  </p:stCondLst>
                                  <p:iterate type="lt">
                                    <p:tmAbs val="100"/>
                                  </p:iterate>
                                  <p:childTnLst>
                                    <p:set>
                                      <p:cBhvr>
                                        <p:cTn id="26" dur="1" fill="hold">
                                          <p:stCondLst>
                                            <p:cond delay="499"/>
                                          </p:stCondLst>
                                        </p:cTn>
                                        <p:tgtEl>
                                          <p:spTgt spid="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p:bldP spid="83" grpId="0"/>
      <p:bldP spid="85" grpId="0"/>
      <p:bldP spid="14" grpId="0"/>
      <p:bldP spid="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xmlns="" id="{97F46643-5142-4EB5-9070-135C0CF272F2}"/>
              </a:ext>
            </a:extLst>
          </p:cNvPr>
          <p:cNvCxnSpPr>
            <a:cxnSpLocks/>
          </p:cNvCxnSpPr>
          <p:nvPr/>
        </p:nvCxnSpPr>
        <p:spPr>
          <a:xfrm flipH="1" flipV="1">
            <a:off x="6215270" y="771700"/>
            <a:ext cx="3831807" cy="15894"/>
          </a:xfrm>
          <a:prstGeom prst="line">
            <a:avLst/>
          </a:prstGeom>
          <a:ln w="9525" cap="flat" cmpd="sng" algn="ctr">
            <a:solidFill>
              <a:schemeClr val="accent1"/>
            </a:solidFill>
            <a:prstDash val="dash"/>
            <a:round/>
            <a:headEnd type="none" w="med" len="med"/>
            <a:tailEnd type="none" w="med" len="med"/>
          </a:ln>
          <a:effectLst>
            <a:outerShdw blurRad="50800" dist="38100" dir="8100000" algn="tr" rotWithShape="0">
              <a:prstClr val="black">
                <a:alpha val="40000"/>
              </a:prstClr>
            </a:outerShdw>
          </a:effectLst>
        </p:spPr>
        <p:style>
          <a:lnRef idx="0">
            <a:scrgbClr r="0" g="0" b="0"/>
          </a:lnRef>
          <a:fillRef idx="0">
            <a:scrgbClr r="0" g="0" b="0"/>
          </a:fillRef>
          <a:effectRef idx="0">
            <a:scrgbClr r="0" g="0" b="0"/>
          </a:effectRef>
          <a:fontRef idx="minor">
            <a:schemeClr val="tx1"/>
          </a:fontRef>
        </p:style>
      </p:cxnSp>
      <p:sp>
        <p:nvSpPr>
          <p:cNvPr id="73" name="Rounded Rectangle 40">
            <a:extLst>
              <a:ext uri="{FF2B5EF4-FFF2-40B4-BE49-F238E27FC236}">
                <a16:creationId xmlns:a16="http://schemas.microsoft.com/office/drawing/2014/main" xmlns="" id="{53C3ED81-6729-46F0-9AA7-4F847472B655}"/>
              </a:ext>
            </a:extLst>
          </p:cNvPr>
          <p:cNvSpPr/>
          <p:nvPr/>
        </p:nvSpPr>
        <p:spPr>
          <a:xfrm>
            <a:off x="9678807" y="-77670"/>
            <a:ext cx="2924010" cy="7007297"/>
          </a:xfrm>
          <a:prstGeom prst="roundRect">
            <a:avLst>
              <a:gd name="adj" fmla="val 10417"/>
            </a:avLst>
          </a:prstGeom>
          <a:solidFill>
            <a:schemeClr val="tx1">
              <a:lumMod val="10000"/>
              <a:lumOff val="90000"/>
              <a:alpha val="76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5467"/>
            <a:endParaRPr lang="en-US" sz="2667" dirty="0">
              <a:solidFill>
                <a:srgbClr val="FFFFFF"/>
              </a:solidFill>
              <a:latin typeface="IRANYekan" panose="020B0506030804020204" pitchFamily="34" charset="-78"/>
              <a:cs typeface="IRANYekan" panose="020B0506030804020204" pitchFamily="34" charset="-78"/>
            </a:endParaRPr>
          </a:p>
        </p:txBody>
      </p:sp>
      <p:pic>
        <p:nvPicPr>
          <p:cNvPr id="5" name="Picture 4">
            <a:extLst>
              <a:ext uri="{FF2B5EF4-FFF2-40B4-BE49-F238E27FC236}">
                <a16:creationId xmlns:a16="http://schemas.microsoft.com/office/drawing/2014/main" xmlns="" id="{BF1FFA4D-9147-4B20-AE03-8DEDADCAC68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9782184" y="623540"/>
            <a:ext cx="2489328" cy="625507"/>
          </a:xfrm>
          <a:prstGeom prst="rect">
            <a:avLst/>
          </a:prstGeom>
          <a:ln>
            <a:noFill/>
          </a:ln>
          <a:effectLst>
            <a:outerShdw blurRad="190500" algn="tl" rotWithShape="0">
              <a:srgbClr val="000000">
                <a:alpha val="70000"/>
              </a:srgbClr>
            </a:outerShdw>
          </a:effectLst>
        </p:spPr>
      </p:pic>
      <p:pic>
        <p:nvPicPr>
          <p:cNvPr id="7" name="Picture 6">
            <a:extLst>
              <a:ext uri="{FF2B5EF4-FFF2-40B4-BE49-F238E27FC236}">
                <a16:creationId xmlns:a16="http://schemas.microsoft.com/office/drawing/2014/main" xmlns="" id="{0E13F795-2D14-4952-B3AB-941C0D5D76E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9782184" y="1246393"/>
            <a:ext cx="2489328" cy="625507"/>
          </a:xfrm>
          <a:prstGeom prst="rect">
            <a:avLst/>
          </a:prstGeom>
          <a:ln>
            <a:noFill/>
          </a:ln>
          <a:effectLst>
            <a:outerShdw blurRad="190500" algn="tl" rotWithShape="0">
              <a:srgbClr val="000000">
                <a:alpha val="70000"/>
              </a:srgbClr>
            </a:outerShdw>
          </a:effectLst>
        </p:spPr>
      </p:pic>
      <p:pic>
        <p:nvPicPr>
          <p:cNvPr id="9" name="Picture 8">
            <a:extLst>
              <a:ext uri="{FF2B5EF4-FFF2-40B4-BE49-F238E27FC236}">
                <a16:creationId xmlns:a16="http://schemas.microsoft.com/office/drawing/2014/main" xmlns="" id="{64F25327-CE77-4FA0-8648-061AE63758E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9782184" y="1871900"/>
            <a:ext cx="2489328" cy="625507"/>
          </a:xfrm>
          <a:prstGeom prst="rect">
            <a:avLst/>
          </a:prstGeom>
          <a:ln>
            <a:noFill/>
          </a:ln>
          <a:effectLst>
            <a:outerShdw blurRad="190500" algn="tl" rotWithShape="0">
              <a:srgbClr val="000000">
                <a:alpha val="70000"/>
              </a:srgbClr>
            </a:outerShdw>
          </a:effectLst>
        </p:spPr>
      </p:pic>
      <p:pic>
        <p:nvPicPr>
          <p:cNvPr id="11" name="Picture 10">
            <a:extLst>
              <a:ext uri="{FF2B5EF4-FFF2-40B4-BE49-F238E27FC236}">
                <a16:creationId xmlns:a16="http://schemas.microsoft.com/office/drawing/2014/main" xmlns="" id="{BB494208-4C75-4180-A081-8861C30B95F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9782184" y="2494753"/>
            <a:ext cx="2489328" cy="625507"/>
          </a:xfrm>
          <a:prstGeom prst="rect">
            <a:avLst/>
          </a:prstGeom>
          <a:ln>
            <a:noFill/>
          </a:ln>
          <a:effectLst>
            <a:outerShdw blurRad="190500" algn="tl" rotWithShape="0">
              <a:srgbClr val="000000">
                <a:alpha val="70000"/>
              </a:srgbClr>
            </a:outerShdw>
          </a:effectLst>
        </p:spPr>
      </p:pic>
      <p:pic>
        <p:nvPicPr>
          <p:cNvPr id="13" name="Picture 12">
            <a:extLst>
              <a:ext uri="{FF2B5EF4-FFF2-40B4-BE49-F238E27FC236}">
                <a16:creationId xmlns:a16="http://schemas.microsoft.com/office/drawing/2014/main" xmlns="" id="{312DF5CF-EC7A-4298-89F6-D8CC4C46F3E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9782184" y="3120260"/>
            <a:ext cx="2489328" cy="625507"/>
          </a:xfrm>
          <a:prstGeom prst="rect">
            <a:avLst/>
          </a:prstGeom>
          <a:ln>
            <a:noFill/>
          </a:ln>
          <a:effectLst>
            <a:outerShdw blurRad="190500" algn="tl" rotWithShape="0">
              <a:srgbClr val="000000">
                <a:alpha val="70000"/>
              </a:srgbClr>
            </a:outerShdw>
          </a:effectLst>
        </p:spPr>
      </p:pic>
      <p:pic>
        <p:nvPicPr>
          <p:cNvPr id="15" name="Picture 14">
            <a:extLst>
              <a:ext uri="{FF2B5EF4-FFF2-40B4-BE49-F238E27FC236}">
                <a16:creationId xmlns:a16="http://schemas.microsoft.com/office/drawing/2014/main" xmlns="" id="{E7CD08CC-78B4-4688-B12A-74E741B5F58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9782184" y="3743113"/>
            <a:ext cx="2489328" cy="625507"/>
          </a:xfrm>
          <a:prstGeom prst="rect">
            <a:avLst/>
          </a:prstGeom>
          <a:ln>
            <a:noFill/>
          </a:ln>
          <a:effectLst>
            <a:outerShdw blurRad="190500" algn="tl" rotWithShape="0">
              <a:srgbClr val="000000">
                <a:alpha val="70000"/>
              </a:srgbClr>
            </a:outerShdw>
          </a:effectLst>
        </p:spPr>
      </p:pic>
      <p:pic>
        <p:nvPicPr>
          <p:cNvPr id="17" name="Picture 16">
            <a:extLst>
              <a:ext uri="{FF2B5EF4-FFF2-40B4-BE49-F238E27FC236}">
                <a16:creationId xmlns:a16="http://schemas.microsoft.com/office/drawing/2014/main" xmlns="" id="{C62303B2-35DB-4561-8E37-5CD6F454ADC0}"/>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flipH="1">
            <a:off x="9782184" y="4365966"/>
            <a:ext cx="2489328" cy="625507"/>
          </a:xfrm>
          <a:prstGeom prst="rect">
            <a:avLst/>
          </a:prstGeom>
          <a:ln>
            <a:noFill/>
          </a:ln>
          <a:effectLst>
            <a:outerShdw blurRad="190500" algn="tl" rotWithShape="0">
              <a:srgbClr val="000000">
                <a:alpha val="70000"/>
              </a:srgbClr>
            </a:outerShdw>
          </a:effectLst>
        </p:spPr>
      </p:pic>
      <p:grpSp>
        <p:nvGrpSpPr>
          <p:cNvPr id="36" name="Group 35">
            <a:extLst>
              <a:ext uri="{FF2B5EF4-FFF2-40B4-BE49-F238E27FC236}">
                <a16:creationId xmlns:a16="http://schemas.microsoft.com/office/drawing/2014/main" xmlns="" id="{9FCA2291-6E74-4994-9EF2-D6AFBEE5439E}"/>
              </a:ext>
            </a:extLst>
          </p:cNvPr>
          <p:cNvGrpSpPr/>
          <p:nvPr/>
        </p:nvGrpSpPr>
        <p:grpSpPr>
          <a:xfrm>
            <a:off x="10547467" y="5523646"/>
            <a:ext cx="810720" cy="809602"/>
            <a:chOff x="4787900" y="2281238"/>
            <a:chExt cx="2303463" cy="2300287"/>
          </a:xfrm>
          <a:solidFill>
            <a:schemeClr val="accent2"/>
          </a:solidFill>
          <a:scene3d>
            <a:camera prst="orthographicFront">
              <a:rot lat="0" lon="0" rev="0"/>
            </a:camera>
            <a:lightRig rig="contrasting" dir="t">
              <a:rot lat="0" lon="0" rev="7800000"/>
            </a:lightRig>
          </a:scene3d>
        </p:grpSpPr>
        <p:sp>
          <p:nvSpPr>
            <p:cNvPr id="37" name="Freeform 5">
              <a:extLst>
                <a:ext uri="{FF2B5EF4-FFF2-40B4-BE49-F238E27FC236}">
                  <a16:creationId xmlns:a16="http://schemas.microsoft.com/office/drawing/2014/main" xmlns="" id="{3C2A06CE-DF99-4CCC-9F35-D9EAB1BA7B59}"/>
                </a:ext>
              </a:extLst>
            </p:cNvPr>
            <p:cNvSpPr>
              <a:spLocks/>
            </p:cNvSpPr>
            <p:nvPr/>
          </p:nvSpPr>
          <p:spPr bwMode="auto">
            <a:xfrm>
              <a:off x="4787900" y="2640013"/>
              <a:ext cx="608013" cy="762000"/>
            </a:xfrm>
            <a:custGeom>
              <a:avLst/>
              <a:gdLst>
                <a:gd name="T0" fmla="*/ 109 w 161"/>
                <a:gd name="T1" fmla="*/ 202 h 202"/>
                <a:gd name="T2" fmla="*/ 161 w 161"/>
                <a:gd name="T3" fmla="*/ 77 h 202"/>
                <a:gd name="T4" fmla="*/ 84 w 161"/>
                <a:gd name="T5" fmla="*/ 0 h 202"/>
                <a:gd name="T6" fmla="*/ 0 w 161"/>
                <a:gd name="T7" fmla="*/ 202 h 202"/>
                <a:gd name="T8" fmla="*/ 109 w 161"/>
                <a:gd name="T9" fmla="*/ 202 h 202"/>
              </a:gdLst>
              <a:ahLst/>
              <a:cxnLst>
                <a:cxn ang="0">
                  <a:pos x="T0" y="T1"/>
                </a:cxn>
                <a:cxn ang="0">
                  <a:pos x="T2" y="T3"/>
                </a:cxn>
                <a:cxn ang="0">
                  <a:pos x="T4" y="T5"/>
                </a:cxn>
                <a:cxn ang="0">
                  <a:pos x="T6" y="T7"/>
                </a:cxn>
                <a:cxn ang="0">
                  <a:pos x="T8" y="T9"/>
                </a:cxn>
              </a:cxnLst>
              <a:rect l="0" t="0" r="r" b="b"/>
              <a:pathLst>
                <a:path w="161" h="202">
                  <a:moveTo>
                    <a:pt x="109" y="202"/>
                  </a:moveTo>
                  <a:cubicBezTo>
                    <a:pt x="111" y="154"/>
                    <a:pt x="131" y="110"/>
                    <a:pt x="161" y="77"/>
                  </a:cubicBezTo>
                  <a:cubicBezTo>
                    <a:pt x="84" y="0"/>
                    <a:pt x="84" y="0"/>
                    <a:pt x="84" y="0"/>
                  </a:cubicBezTo>
                  <a:cubicBezTo>
                    <a:pt x="34" y="53"/>
                    <a:pt x="2" y="124"/>
                    <a:pt x="0" y="202"/>
                  </a:cubicBezTo>
                  <a:lnTo>
                    <a:pt x="109" y="202"/>
                  </a:lnTo>
                  <a:close/>
                </a:path>
              </a:pathLst>
            </a:custGeom>
            <a:grpFill/>
            <a:ln>
              <a:noFill/>
            </a:ln>
            <a:effectLst/>
            <a:sp3d>
              <a:bevelT w="139700" h="139700"/>
            </a:sp3d>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prstClr val="black"/>
                </a:solidFill>
                <a:effectLst/>
                <a:uLnTx/>
                <a:uFillTx/>
                <a:latin typeface="Raleway"/>
              </a:endParaRPr>
            </a:p>
          </p:txBody>
        </p:sp>
        <p:sp>
          <p:nvSpPr>
            <p:cNvPr id="38" name="Freeform 6">
              <a:extLst>
                <a:ext uri="{FF2B5EF4-FFF2-40B4-BE49-F238E27FC236}">
                  <a16:creationId xmlns:a16="http://schemas.microsoft.com/office/drawing/2014/main" xmlns="" id="{56691DF7-E49D-4F78-8656-B81C9CDBEAB6}"/>
                </a:ext>
              </a:extLst>
            </p:cNvPr>
            <p:cNvSpPr>
              <a:spLocks/>
            </p:cNvSpPr>
            <p:nvPr/>
          </p:nvSpPr>
          <p:spPr bwMode="auto">
            <a:xfrm>
              <a:off x="5146675" y="2281238"/>
              <a:ext cx="760413" cy="603250"/>
            </a:xfrm>
            <a:custGeom>
              <a:avLst/>
              <a:gdLst>
                <a:gd name="T0" fmla="*/ 78 w 202"/>
                <a:gd name="T1" fmla="*/ 160 h 160"/>
                <a:gd name="T2" fmla="*/ 202 w 202"/>
                <a:gd name="T3" fmla="*/ 109 h 160"/>
                <a:gd name="T4" fmla="*/ 202 w 202"/>
                <a:gd name="T5" fmla="*/ 0 h 160"/>
                <a:gd name="T6" fmla="*/ 0 w 202"/>
                <a:gd name="T7" fmla="*/ 83 h 160"/>
                <a:gd name="T8" fmla="*/ 78 w 202"/>
                <a:gd name="T9" fmla="*/ 160 h 160"/>
              </a:gdLst>
              <a:ahLst/>
              <a:cxnLst>
                <a:cxn ang="0">
                  <a:pos x="T0" y="T1"/>
                </a:cxn>
                <a:cxn ang="0">
                  <a:pos x="T2" y="T3"/>
                </a:cxn>
                <a:cxn ang="0">
                  <a:pos x="T4" y="T5"/>
                </a:cxn>
                <a:cxn ang="0">
                  <a:pos x="T6" y="T7"/>
                </a:cxn>
                <a:cxn ang="0">
                  <a:pos x="T8" y="T9"/>
                </a:cxn>
              </a:cxnLst>
              <a:rect l="0" t="0" r="r" b="b"/>
              <a:pathLst>
                <a:path w="202" h="160">
                  <a:moveTo>
                    <a:pt x="78" y="160"/>
                  </a:moveTo>
                  <a:cubicBezTo>
                    <a:pt x="111" y="130"/>
                    <a:pt x="154" y="111"/>
                    <a:pt x="202" y="109"/>
                  </a:cubicBezTo>
                  <a:cubicBezTo>
                    <a:pt x="202" y="0"/>
                    <a:pt x="202" y="0"/>
                    <a:pt x="202" y="0"/>
                  </a:cubicBezTo>
                  <a:cubicBezTo>
                    <a:pt x="124" y="2"/>
                    <a:pt x="53" y="33"/>
                    <a:pt x="0" y="83"/>
                  </a:cubicBezTo>
                  <a:lnTo>
                    <a:pt x="78" y="160"/>
                  </a:lnTo>
                  <a:close/>
                </a:path>
              </a:pathLst>
            </a:custGeom>
            <a:grpFill/>
            <a:ln>
              <a:noFill/>
            </a:ln>
            <a:effectLst/>
            <a:sp3d>
              <a:bevelT w="139700" h="139700"/>
            </a:sp3d>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prstClr val="black"/>
                </a:solidFill>
                <a:effectLst/>
                <a:uLnTx/>
                <a:uFillTx/>
                <a:latin typeface="Raleway"/>
              </a:endParaRPr>
            </a:p>
          </p:txBody>
        </p:sp>
        <p:sp>
          <p:nvSpPr>
            <p:cNvPr id="39" name="Freeform 7">
              <a:extLst>
                <a:ext uri="{FF2B5EF4-FFF2-40B4-BE49-F238E27FC236}">
                  <a16:creationId xmlns:a16="http://schemas.microsoft.com/office/drawing/2014/main" xmlns="" id="{578B6EF8-12BE-4C4B-99E0-6BBF7CB6DD80}"/>
                </a:ext>
              </a:extLst>
            </p:cNvPr>
            <p:cNvSpPr>
              <a:spLocks/>
            </p:cNvSpPr>
            <p:nvPr/>
          </p:nvSpPr>
          <p:spPr bwMode="auto">
            <a:xfrm>
              <a:off x="5972175" y="2281238"/>
              <a:ext cx="760413" cy="603250"/>
            </a:xfrm>
            <a:custGeom>
              <a:avLst/>
              <a:gdLst>
                <a:gd name="T0" fmla="*/ 0 w 202"/>
                <a:gd name="T1" fmla="*/ 0 h 160"/>
                <a:gd name="T2" fmla="*/ 0 w 202"/>
                <a:gd name="T3" fmla="*/ 109 h 160"/>
                <a:gd name="T4" fmla="*/ 125 w 202"/>
                <a:gd name="T5" fmla="*/ 160 h 160"/>
                <a:gd name="T6" fmla="*/ 202 w 202"/>
                <a:gd name="T7" fmla="*/ 83 h 160"/>
                <a:gd name="T8" fmla="*/ 0 w 202"/>
                <a:gd name="T9" fmla="*/ 0 h 160"/>
              </a:gdLst>
              <a:ahLst/>
              <a:cxnLst>
                <a:cxn ang="0">
                  <a:pos x="T0" y="T1"/>
                </a:cxn>
                <a:cxn ang="0">
                  <a:pos x="T2" y="T3"/>
                </a:cxn>
                <a:cxn ang="0">
                  <a:pos x="T4" y="T5"/>
                </a:cxn>
                <a:cxn ang="0">
                  <a:pos x="T6" y="T7"/>
                </a:cxn>
                <a:cxn ang="0">
                  <a:pos x="T8" y="T9"/>
                </a:cxn>
              </a:cxnLst>
              <a:rect l="0" t="0" r="r" b="b"/>
              <a:pathLst>
                <a:path w="202" h="160">
                  <a:moveTo>
                    <a:pt x="0" y="0"/>
                  </a:moveTo>
                  <a:cubicBezTo>
                    <a:pt x="0" y="109"/>
                    <a:pt x="0" y="109"/>
                    <a:pt x="0" y="109"/>
                  </a:cubicBezTo>
                  <a:cubicBezTo>
                    <a:pt x="48" y="111"/>
                    <a:pt x="91" y="130"/>
                    <a:pt x="125" y="160"/>
                  </a:cubicBezTo>
                  <a:cubicBezTo>
                    <a:pt x="202" y="83"/>
                    <a:pt x="202" y="83"/>
                    <a:pt x="202" y="83"/>
                  </a:cubicBezTo>
                  <a:cubicBezTo>
                    <a:pt x="149" y="33"/>
                    <a:pt x="78" y="2"/>
                    <a:pt x="0" y="0"/>
                  </a:cubicBezTo>
                  <a:close/>
                </a:path>
              </a:pathLst>
            </a:custGeom>
            <a:grpFill/>
            <a:ln>
              <a:noFill/>
            </a:ln>
            <a:effectLst/>
            <a:sp3d>
              <a:bevelT w="139700" h="139700"/>
            </a:sp3d>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prstClr val="black"/>
                </a:solidFill>
                <a:effectLst/>
                <a:uLnTx/>
                <a:uFillTx/>
                <a:latin typeface="Raleway"/>
              </a:endParaRPr>
            </a:p>
          </p:txBody>
        </p:sp>
        <p:sp>
          <p:nvSpPr>
            <p:cNvPr id="40" name="Freeform 8">
              <a:extLst>
                <a:ext uri="{FF2B5EF4-FFF2-40B4-BE49-F238E27FC236}">
                  <a16:creationId xmlns:a16="http://schemas.microsoft.com/office/drawing/2014/main" xmlns="" id="{98FFF222-5BF0-4845-8F63-7644700A6B40}"/>
                </a:ext>
              </a:extLst>
            </p:cNvPr>
            <p:cNvSpPr>
              <a:spLocks/>
            </p:cNvSpPr>
            <p:nvPr/>
          </p:nvSpPr>
          <p:spPr bwMode="auto">
            <a:xfrm>
              <a:off x="4787900" y="3462338"/>
              <a:ext cx="608013" cy="760412"/>
            </a:xfrm>
            <a:custGeom>
              <a:avLst/>
              <a:gdLst>
                <a:gd name="T0" fmla="*/ 161 w 161"/>
                <a:gd name="T1" fmla="*/ 125 h 202"/>
                <a:gd name="T2" fmla="*/ 109 w 161"/>
                <a:gd name="T3" fmla="*/ 0 h 202"/>
                <a:gd name="T4" fmla="*/ 0 w 161"/>
                <a:gd name="T5" fmla="*/ 0 h 202"/>
                <a:gd name="T6" fmla="*/ 84 w 161"/>
                <a:gd name="T7" fmla="*/ 202 h 202"/>
                <a:gd name="T8" fmla="*/ 161 w 161"/>
                <a:gd name="T9" fmla="*/ 125 h 202"/>
              </a:gdLst>
              <a:ahLst/>
              <a:cxnLst>
                <a:cxn ang="0">
                  <a:pos x="T0" y="T1"/>
                </a:cxn>
                <a:cxn ang="0">
                  <a:pos x="T2" y="T3"/>
                </a:cxn>
                <a:cxn ang="0">
                  <a:pos x="T4" y="T5"/>
                </a:cxn>
                <a:cxn ang="0">
                  <a:pos x="T6" y="T7"/>
                </a:cxn>
                <a:cxn ang="0">
                  <a:pos x="T8" y="T9"/>
                </a:cxn>
              </a:cxnLst>
              <a:rect l="0" t="0" r="r" b="b"/>
              <a:pathLst>
                <a:path w="161" h="202">
                  <a:moveTo>
                    <a:pt x="161" y="125"/>
                  </a:moveTo>
                  <a:cubicBezTo>
                    <a:pt x="131" y="92"/>
                    <a:pt x="111" y="48"/>
                    <a:pt x="109" y="0"/>
                  </a:cubicBezTo>
                  <a:cubicBezTo>
                    <a:pt x="0" y="0"/>
                    <a:pt x="0" y="0"/>
                    <a:pt x="0" y="0"/>
                  </a:cubicBezTo>
                  <a:cubicBezTo>
                    <a:pt x="2" y="78"/>
                    <a:pt x="34" y="149"/>
                    <a:pt x="84" y="202"/>
                  </a:cubicBezTo>
                  <a:lnTo>
                    <a:pt x="161" y="125"/>
                  </a:lnTo>
                  <a:close/>
                </a:path>
              </a:pathLst>
            </a:custGeom>
            <a:grpFill/>
            <a:ln>
              <a:noFill/>
            </a:ln>
            <a:effectLst/>
            <a:sp3d>
              <a:bevelT w="139700" h="139700"/>
            </a:sp3d>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prstClr val="black"/>
                </a:solidFill>
                <a:effectLst/>
                <a:uLnTx/>
                <a:uFillTx/>
                <a:latin typeface="Raleway"/>
              </a:endParaRPr>
            </a:p>
          </p:txBody>
        </p:sp>
        <p:sp>
          <p:nvSpPr>
            <p:cNvPr id="41" name="Freeform 9">
              <a:extLst>
                <a:ext uri="{FF2B5EF4-FFF2-40B4-BE49-F238E27FC236}">
                  <a16:creationId xmlns:a16="http://schemas.microsoft.com/office/drawing/2014/main" xmlns="" id="{26701058-57F1-4FD9-B548-67E97DFE0883}"/>
                </a:ext>
              </a:extLst>
            </p:cNvPr>
            <p:cNvSpPr>
              <a:spLocks/>
            </p:cNvSpPr>
            <p:nvPr/>
          </p:nvSpPr>
          <p:spPr bwMode="auto">
            <a:xfrm>
              <a:off x="5146675" y="3973513"/>
              <a:ext cx="760413" cy="608012"/>
            </a:xfrm>
            <a:custGeom>
              <a:avLst/>
              <a:gdLst>
                <a:gd name="T0" fmla="*/ 202 w 202"/>
                <a:gd name="T1" fmla="*/ 52 h 161"/>
                <a:gd name="T2" fmla="*/ 78 w 202"/>
                <a:gd name="T3" fmla="*/ 0 h 161"/>
                <a:gd name="T4" fmla="*/ 0 w 202"/>
                <a:gd name="T5" fmla="*/ 78 h 161"/>
                <a:gd name="T6" fmla="*/ 202 w 202"/>
                <a:gd name="T7" fmla="*/ 161 h 161"/>
                <a:gd name="T8" fmla="*/ 202 w 202"/>
                <a:gd name="T9" fmla="*/ 52 h 161"/>
              </a:gdLst>
              <a:ahLst/>
              <a:cxnLst>
                <a:cxn ang="0">
                  <a:pos x="T0" y="T1"/>
                </a:cxn>
                <a:cxn ang="0">
                  <a:pos x="T2" y="T3"/>
                </a:cxn>
                <a:cxn ang="0">
                  <a:pos x="T4" y="T5"/>
                </a:cxn>
                <a:cxn ang="0">
                  <a:pos x="T6" y="T7"/>
                </a:cxn>
                <a:cxn ang="0">
                  <a:pos x="T8" y="T9"/>
                </a:cxn>
              </a:cxnLst>
              <a:rect l="0" t="0" r="r" b="b"/>
              <a:pathLst>
                <a:path w="202" h="161">
                  <a:moveTo>
                    <a:pt x="202" y="52"/>
                  </a:moveTo>
                  <a:cubicBezTo>
                    <a:pt x="154" y="50"/>
                    <a:pt x="111" y="31"/>
                    <a:pt x="78" y="0"/>
                  </a:cubicBezTo>
                  <a:cubicBezTo>
                    <a:pt x="0" y="78"/>
                    <a:pt x="0" y="78"/>
                    <a:pt x="0" y="78"/>
                  </a:cubicBezTo>
                  <a:cubicBezTo>
                    <a:pt x="53" y="128"/>
                    <a:pt x="124" y="159"/>
                    <a:pt x="202" y="161"/>
                  </a:cubicBezTo>
                  <a:lnTo>
                    <a:pt x="202" y="52"/>
                  </a:lnTo>
                  <a:close/>
                </a:path>
              </a:pathLst>
            </a:custGeom>
            <a:grpFill/>
            <a:ln>
              <a:noFill/>
            </a:ln>
            <a:effectLst/>
            <a:sp3d>
              <a:bevelT w="139700" h="139700"/>
            </a:sp3d>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prstClr val="black"/>
                </a:solidFill>
                <a:effectLst/>
                <a:uLnTx/>
                <a:uFillTx/>
                <a:latin typeface="Raleway"/>
              </a:endParaRPr>
            </a:p>
          </p:txBody>
        </p:sp>
        <p:sp>
          <p:nvSpPr>
            <p:cNvPr id="42" name="Freeform 10">
              <a:extLst>
                <a:ext uri="{FF2B5EF4-FFF2-40B4-BE49-F238E27FC236}">
                  <a16:creationId xmlns:a16="http://schemas.microsoft.com/office/drawing/2014/main" xmlns="" id="{C4E953FD-5C29-47C2-8C1A-594F3CB952A0}"/>
                </a:ext>
              </a:extLst>
            </p:cNvPr>
            <p:cNvSpPr>
              <a:spLocks/>
            </p:cNvSpPr>
            <p:nvPr/>
          </p:nvSpPr>
          <p:spPr bwMode="auto">
            <a:xfrm>
              <a:off x="6484938" y="3462338"/>
              <a:ext cx="606425" cy="760412"/>
            </a:xfrm>
            <a:custGeom>
              <a:avLst/>
              <a:gdLst>
                <a:gd name="T0" fmla="*/ 52 w 161"/>
                <a:gd name="T1" fmla="*/ 0 h 202"/>
                <a:gd name="T2" fmla="*/ 0 w 161"/>
                <a:gd name="T3" fmla="*/ 125 h 202"/>
                <a:gd name="T4" fmla="*/ 77 w 161"/>
                <a:gd name="T5" fmla="*/ 202 h 202"/>
                <a:gd name="T6" fmla="*/ 161 w 161"/>
                <a:gd name="T7" fmla="*/ 0 h 202"/>
                <a:gd name="T8" fmla="*/ 52 w 161"/>
                <a:gd name="T9" fmla="*/ 0 h 202"/>
              </a:gdLst>
              <a:ahLst/>
              <a:cxnLst>
                <a:cxn ang="0">
                  <a:pos x="T0" y="T1"/>
                </a:cxn>
                <a:cxn ang="0">
                  <a:pos x="T2" y="T3"/>
                </a:cxn>
                <a:cxn ang="0">
                  <a:pos x="T4" y="T5"/>
                </a:cxn>
                <a:cxn ang="0">
                  <a:pos x="T6" y="T7"/>
                </a:cxn>
                <a:cxn ang="0">
                  <a:pos x="T8" y="T9"/>
                </a:cxn>
              </a:cxnLst>
              <a:rect l="0" t="0" r="r" b="b"/>
              <a:pathLst>
                <a:path w="161" h="202">
                  <a:moveTo>
                    <a:pt x="52" y="0"/>
                  </a:moveTo>
                  <a:cubicBezTo>
                    <a:pt x="50" y="48"/>
                    <a:pt x="31" y="92"/>
                    <a:pt x="0" y="125"/>
                  </a:cubicBezTo>
                  <a:cubicBezTo>
                    <a:pt x="77" y="202"/>
                    <a:pt x="77" y="202"/>
                    <a:pt x="77" y="202"/>
                  </a:cubicBezTo>
                  <a:cubicBezTo>
                    <a:pt x="128" y="149"/>
                    <a:pt x="159" y="78"/>
                    <a:pt x="161" y="0"/>
                  </a:cubicBezTo>
                  <a:lnTo>
                    <a:pt x="52" y="0"/>
                  </a:lnTo>
                  <a:close/>
                </a:path>
              </a:pathLst>
            </a:custGeom>
            <a:grpFill/>
            <a:ln>
              <a:noFill/>
            </a:ln>
            <a:effectLst/>
            <a:sp3d>
              <a:bevelT w="139700" h="139700"/>
            </a:sp3d>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prstClr val="black"/>
                </a:solidFill>
                <a:effectLst/>
                <a:uLnTx/>
                <a:uFillTx/>
                <a:latin typeface="Raleway"/>
              </a:endParaRPr>
            </a:p>
          </p:txBody>
        </p:sp>
        <p:sp>
          <p:nvSpPr>
            <p:cNvPr id="43" name="Freeform 11">
              <a:extLst>
                <a:ext uri="{FF2B5EF4-FFF2-40B4-BE49-F238E27FC236}">
                  <a16:creationId xmlns:a16="http://schemas.microsoft.com/office/drawing/2014/main" xmlns="" id="{8339F101-200C-4981-85B2-E1C3AA72743B}"/>
                </a:ext>
              </a:extLst>
            </p:cNvPr>
            <p:cNvSpPr>
              <a:spLocks/>
            </p:cNvSpPr>
            <p:nvPr/>
          </p:nvSpPr>
          <p:spPr bwMode="auto">
            <a:xfrm>
              <a:off x="6484938" y="2640013"/>
              <a:ext cx="606425" cy="762000"/>
            </a:xfrm>
            <a:custGeom>
              <a:avLst/>
              <a:gdLst>
                <a:gd name="T0" fmla="*/ 0 w 161"/>
                <a:gd name="T1" fmla="*/ 77 h 202"/>
                <a:gd name="T2" fmla="*/ 52 w 161"/>
                <a:gd name="T3" fmla="*/ 202 h 202"/>
                <a:gd name="T4" fmla="*/ 161 w 161"/>
                <a:gd name="T5" fmla="*/ 202 h 202"/>
                <a:gd name="T6" fmla="*/ 77 w 161"/>
                <a:gd name="T7" fmla="*/ 0 h 202"/>
                <a:gd name="T8" fmla="*/ 0 w 161"/>
                <a:gd name="T9" fmla="*/ 77 h 202"/>
              </a:gdLst>
              <a:ahLst/>
              <a:cxnLst>
                <a:cxn ang="0">
                  <a:pos x="T0" y="T1"/>
                </a:cxn>
                <a:cxn ang="0">
                  <a:pos x="T2" y="T3"/>
                </a:cxn>
                <a:cxn ang="0">
                  <a:pos x="T4" y="T5"/>
                </a:cxn>
                <a:cxn ang="0">
                  <a:pos x="T6" y="T7"/>
                </a:cxn>
                <a:cxn ang="0">
                  <a:pos x="T8" y="T9"/>
                </a:cxn>
              </a:cxnLst>
              <a:rect l="0" t="0" r="r" b="b"/>
              <a:pathLst>
                <a:path w="161" h="202">
                  <a:moveTo>
                    <a:pt x="0" y="77"/>
                  </a:moveTo>
                  <a:cubicBezTo>
                    <a:pt x="31" y="110"/>
                    <a:pt x="50" y="154"/>
                    <a:pt x="52" y="202"/>
                  </a:cubicBezTo>
                  <a:cubicBezTo>
                    <a:pt x="161" y="202"/>
                    <a:pt x="161" y="202"/>
                    <a:pt x="161" y="202"/>
                  </a:cubicBezTo>
                  <a:cubicBezTo>
                    <a:pt x="159" y="124"/>
                    <a:pt x="128" y="53"/>
                    <a:pt x="77" y="0"/>
                  </a:cubicBezTo>
                  <a:lnTo>
                    <a:pt x="0" y="77"/>
                  </a:lnTo>
                  <a:close/>
                </a:path>
              </a:pathLst>
            </a:custGeom>
            <a:grpFill/>
            <a:ln>
              <a:noFill/>
            </a:ln>
            <a:effectLst/>
            <a:sp3d>
              <a:bevelT w="139700" h="139700"/>
            </a:sp3d>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prstClr val="black"/>
                </a:solidFill>
                <a:effectLst/>
                <a:uLnTx/>
                <a:uFillTx/>
                <a:latin typeface="Raleway"/>
              </a:endParaRPr>
            </a:p>
          </p:txBody>
        </p:sp>
        <p:sp>
          <p:nvSpPr>
            <p:cNvPr id="44" name="Freeform 12">
              <a:extLst>
                <a:ext uri="{FF2B5EF4-FFF2-40B4-BE49-F238E27FC236}">
                  <a16:creationId xmlns:a16="http://schemas.microsoft.com/office/drawing/2014/main" xmlns="" id="{086D0095-1758-4B5C-97B9-B21F4496B0E9}"/>
                </a:ext>
              </a:extLst>
            </p:cNvPr>
            <p:cNvSpPr>
              <a:spLocks/>
            </p:cNvSpPr>
            <p:nvPr/>
          </p:nvSpPr>
          <p:spPr bwMode="auto">
            <a:xfrm>
              <a:off x="5972175" y="3973513"/>
              <a:ext cx="760413" cy="608012"/>
            </a:xfrm>
            <a:custGeom>
              <a:avLst/>
              <a:gdLst>
                <a:gd name="T0" fmla="*/ 125 w 202"/>
                <a:gd name="T1" fmla="*/ 0 h 161"/>
                <a:gd name="T2" fmla="*/ 0 w 202"/>
                <a:gd name="T3" fmla="*/ 52 h 161"/>
                <a:gd name="T4" fmla="*/ 0 w 202"/>
                <a:gd name="T5" fmla="*/ 161 h 161"/>
                <a:gd name="T6" fmla="*/ 202 w 202"/>
                <a:gd name="T7" fmla="*/ 78 h 161"/>
                <a:gd name="T8" fmla="*/ 125 w 202"/>
                <a:gd name="T9" fmla="*/ 0 h 161"/>
              </a:gdLst>
              <a:ahLst/>
              <a:cxnLst>
                <a:cxn ang="0">
                  <a:pos x="T0" y="T1"/>
                </a:cxn>
                <a:cxn ang="0">
                  <a:pos x="T2" y="T3"/>
                </a:cxn>
                <a:cxn ang="0">
                  <a:pos x="T4" y="T5"/>
                </a:cxn>
                <a:cxn ang="0">
                  <a:pos x="T6" y="T7"/>
                </a:cxn>
                <a:cxn ang="0">
                  <a:pos x="T8" y="T9"/>
                </a:cxn>
              </a:cxnLst>
              <a:rect l="0" t="0" r="r" b="b"/>
              <a:pathLst>
                <a:path w="202" h="161">
                  <a:moveTo>
                    <a:pt x="125" y="0"/>
                  </a:moveTo>
                  <a:cubicBezTo>
                    <a:pt x="91" y="31"/>
                    <a:pt x="48" y="50"/>
                    <a:pt x="0" y="52"/>
                  </a:cubicBezTo>
                  <a:cubicBezTo>
                    <a:pt x="0" y="161"/>
                    <a:pt x="0" y="161"/>
                    <a:pt x="0" y="161"/>
                  </a:cubicBezTo>
                  <a:cubicBezTo>
                    <a:pt x="78" y="159"/>
                    <a:pt x="149" y="128"/>
                    <a:pt x="202" y="78"/>
                  </a:cubicBezTo>
                  <a:lnTo>
                    <a:pt x="125" y="0"/>
                  </a:lnTo>
                  <a:close/>
                </a:path>
              </a:pathLst>
            </a:custGeom>
            <a:grpFill/>
            <a:ln>
              <a:noFill/>
            </a:ln>
            <a:effectLst/>
            <a:sp3d>
              <a:bevelT w="139700" h="139700"/>
            </a:sp3d>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prstClr val="black"/>
                </a:solidFill>
                <a:effectLst/>
                <a:uLnTx/>
                <a:uFillTx/>
                <a:latin typeface="Raleway"/>
              </a:endParaRPr>
            </a:p>
          </p:txBody>
        </p:sp>
      </p:grpSp>
      <p:sp>
        <p:nvSpPr>
          <p:cNvPr id="49" name="TextBox 48">
            <a:extLst>
              <a:ext uri="{FF2B5EF4-FFF2-40B4-BE49-F238E27FC236}">
                <a16:creationId xmlns:a16="http://schemas.microsoft.com/office/drawing/2014/main" xmlns="" id="{7D07A931-CFED-4E5B-954D-67E691C9AFE4}"/>
              </a:ext>
            </a:extLst>
          </p:cNvPr>
          <p:cNvSpPr txBox="1"/>
          <p:nvPr/>
        </p:nvSpPr>
        <p:spPr>
          <a:xfrm>
            <a:off x="10678775" y="5723226"/>
            <a:ext cx="569626" cy="461665"/>
          </a:xfrm>
          <a:prstGeom prst="rect">
            <a:avLst/>
          </a:prstGeom>
          <a:noFill/>
        </p:spPr>
        <p:txBody>
          <a:bodyPr wrap="square" rtlCol="1">
            <a:spAutoFit/>
          </a:bodyPr>
          <a:lstStyle/>
          <a:p>
            <a:pPr algn="ctr" rtl="1"/>
            <a:r>
              <a:rPr lang="fa-IR" sz="2400" dirty="0" smtClean="0">
                <a:latin typeface="Shabnam" panose="020B0603030804020204" pitchFamily="34" charset="-78"/>
                <a:cs typeface="Shabnam" panose="020B0603030804020204" pitchFamily="34" charset="-78"/>
              </a:rPr>
              <a:t>8</a:t>
            </a:r>
            <a:endParaRPr lang="fa-IR" sz="2400" dirty="0">
              <a:latin typeface="Shabnam" panose="020B0603030804020204" pitchFamily="34" charset="-78"/>
              <a:cs typeface="Shabnam" panose="020B0603030804020204" pitchFamily="34" charset="-78"/>
            </a:endParaRPr>
          </a:p>
        </p:txBody>
      </p:sp>
      <p:sp>
        <p:nvSpPr>
          <p:cNvPr id="50" name="TextBox 49">
            <a:extLst>
              <a:ext uri="{FF2B5EF4-FFF2-40B4-BE49-F238E27FC236}">
                <a16:creationId xmlns:a16="http://schemas.microsoft.com/office/drawing/2014/main" xmlns="" id="{0C33BFE7-9525-4600-9E7E-4111DBE7DC87}"/>
              </a:ext>
            </a:extLst>
          </p:cNvPr>
          <p:cNvSpPr txBox="1"/>
          <p:nvPr/>
        </p:nvSpPr>
        <p:spPr>
          <a:xfrm>
            <a:off x="10199726" y="787105"/>
            <a:ext cx="1454407" cy="369332"/>
          </a:xfrm>
          <a:prstGeom prst="rect">
            <a:avLst/>
          </a:prstGeom>
          <a:noFill/>
        </p:spPr>
        <p:txBody>
          <a:bodyPr wrap="square" rtlCol="1">
            <a:spAutoFit/>
          </a:bodyPr>
          <a:lstStyle/>
          <a:p>
            <a:pPr algn="r" rtl="1"/>
            <a:r>
              <a:rPr lang="fa-IR" dirty="0">
                <a:solidFill>
                  <a:schemeClr val="bg1"/>
                </a:solidFill>
                <a:latin typeface="Shabnam" panose="020B0603030804020204" pitchFamily="34" charset="-78"/>
                <a:cs typeface="Shabnam" panose="020B0603030804020204" pitchFamily="34" charset="-78"/>
              </a:rPr>
              <a:t>سرفصـــل‌ها</a:t>
            </a:r>
          </a:p>
        </p:txBody>
      </p:sp>
      <p:pic>
        <p:nvPicPr>
          <p:cNvPr id="54" name="Picture 53">
            <a:extLst>
              <a:ext uri="{FF2B5EF4-FFF2-40B4-BE49-F238E27FC236}">
                <a16:creationId xmlns:a16="http://schemas.microsoft.com/office/drawing/2014/main" xmlns="" id="{129F8331-3C4F-41BB-83DE-0B13D4865AD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193921" y="6445939"/>
            <a:ext cx="390545" cy="425472"/>
          </a:xfrm>
          <a:prstGeom prst="rect">
            <a:avLst/>
          </a:prstGeom>
          <a:ln>
            <a:noFill/>
          </a:ln>
          <a:effectLst>
            <a:outerShdw blurRad="190500" algn="tl" rotWithShape="0">
              <a:srgbClr val="000000">
                <a:alpha val="70000"/>
              </a:srgbClr>
            </a:outerShdw>
          </a:effectLst>
        </p:spPr>
      </p:pic>
      <p:pic>
        <p:nvPicPr>
          <p:cNvPr id="56" name="Picture 55">
            <a:extLst>
              <a:ext uri="{FF2B5EF4-FFF2-40B4-BE49-F238E27FC236}">
                <a16:creationId xmlns:a16="http://schemas.microsoft.com/office/drawing/2014/main" xmlns="" id="{DC64A9BA-C545-44D9-9106-8C903DABD1E5}"/>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3057" y="6449687"/>
            <a:ext cx="390545" cy="425472"/>
          </a:xfrm>
          <a:prstGeom prst="rect">
            <a:avLst/>
          </a:prstGeom>
          <a:ln>
            <a:noFill/>
          </a:ln>
          <a:effectLst>
            <a:outerShdw blurRad="190500" algn="tl" rotWithShape="0">
              <a:srgbClr val="000000">
                <a:alpha val="70000"/>
              </a:srgbClr>
            </a:outerShdw>
          </a:effectLst>
        </p:spPr>
      </p:pic>
      <p:pic>
        <p:nvPicPr>
          <p:cNvPr id="52" name="Picture 51">
            <a:extLst>
              <a:ext uri="{FF2B5EF4-FFF2-40B4-BE49-F238E27FC236}">
                <a16:creationId xmlns:a16="http://schemas.microsoft.com/office/drawing/2014/main" xmlns="" id="{901589AC-6FF4-4762-BC2D-96236FF6A9AE}"/>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42888" y="6344227"/>
            <a:ext cx="9165431" cy="425472"/>
          </a:xfrm>
          <a:prstGeom prst="rect">
            <a:avLst/>
          </a:prstGeom>
          <a:ln>
            <a:noFill/>
          </a:ln>
          <a:effectLst>
            <a:outerShdw blurRad="190500" algn="tl" rotWithShape="0">
              <a:srgbClr val="000000">
                <a:alpha val="70000"/>
              </a:srgbClr>
            </a:outerShdw>
          </a:effectLst>
        </p:spPr>
      </p:pic>
      <p:sp>
        <p:nvSpPr>
          <p:cNvPr id="57" name="TextBox 56">
            <a:extLst>
              <a:ext uri="{FF2B5EF4-FFF2-40B4-BE49-F238E27FC236}">
                <a16:creationId xmlns:a16="http://schemas.microsoft.com/office/drawing/2014/main" xmlns="" id="{FF9C7B08-DB95-454D-9E72-0918E1C1F699}"/>
              </a:ext>
            </a:extLst>
          </p:cNvPr>
          <p:cNvSpPr txBox="1"/>
          <p:nvPr/>
        </p:nvSpPr>
        <p:spPr>
          <a:xfrm>
            <a:off x="10110879" y="1419591"/>
            <a:ext cx="1543254" cy="369332"/>
          </a:xfrm>
          <a:prstGeom prst="rect">
            <a:avLst/>
          </a:prstGeom>
          <a:noFill/>
        </p:spPr>
        <p:txBody>
          <a:bodyPr wrap="square" rtlCol="1">
            <a:spAutoFit/>
          </a:bodyPr>
          <a:lstStyle/>
          <a:p>
            <a:pPr algn="r" rtl="1"/>
            <a:r>
              <a:rPr lang="fa-IR" dirty="0">
                <a:solidFill>
                  <a:schemeClr val="bg1"/>
                </a:solidFill>
                <a:latin typeface="Shabnam" panose="020B0603030804020204" pitchFamily="34" charset="-78"/>
                <a:cs typeface="Shabnam" panose="020B0603030804020204" pitchFamily="34" charset="-78"/>
              </a:rPr>
              <a:t>کلیــــات</a:t>
            </a:r>
          </a:p>
        </p:txBody>
      </p:sp>
      <p:sp>
        <p:nvSpPr>
          <p:cNvPr id="58" name="TextBox 57">
            <a:extLst>
              <a:ext uri="{FF2B5EF4-FFF2-40B4-BE49-F238E27FC236}">
                <a16:creationId xmlns:a16="http://schemas.microsoft.com/office/drawing/2014/main" xmlns="" id="{2BB1FBCD-6F36-41C4-B72F-C909595BBAD5}"/>
              </a:ext>
            </a:extLst>
          </p:cNvPr>
          <p:cNvSpPr txBox="1"/>
          <p:nvPr/>
        </p:nvSpPr>
        <p:spPr>
          <a:xfrm>
            <a:off x="9857134" y="2030624"/>
            <a:ext cx="1796999" cy="369332"/>
          </a:xfrm>
          <a:prstGeom prst="rect">
            <a:avLst/>
          </a:prstGeom>
          <a:noFill/>
        </p:spPr>
        <p:txBody>
          <a:bodyPr wrap="square" rtlCol="1">
            <a:spAutoFit/>
          </a:bodyPr>
          <a:lstStyle/>
          <a:p>
            <a:pPr algn="r" rtl="1"/>
            <a:r>
              <a:rPr lang="fa-IR" dirty="0">
                <a:solidFill>
                  <a:schemeClr val="bg1"/>
                </a:solidFill>
                <a:latin typeface="Shabnam" panose="020B0603030804020204" pitchFamily="34" charset="-78"/>
                <a:cs typeface="Shabnam" panose="020B0603030804020204" pitchFamily="34" charset="-78"/>
              </a:rPr>
              <a:t>پیشینه تحقیق</a:t>
            </a:r>
          </a:p>
        </p:txBody>
      </p:sp>
      <p:sp>
        <p:nvSpPr>
          <p:cNvPr id="59" name="TextBox 58">
            <a:extLst>
              <a:ext uri="{FF2B5EF4-FFF2-40B4-BE49-F238E27FC236}">
                <a16:creationId xmlns:a16="http://schemas.microsoft.com/office/drawing/2014/main" xmlns="" id="{EA941DFC-E764-4291-A85C-951F86163EE9}"/>
              </a:ext>
            </a:extLst>
          </p:cNvPr>
          <p:cNvSpPr txBox="1"/>
          <p:nvPr/>
        </p:nvSpPr>
        <p:spPr>
          <a:xfrm>
            <a:off x="9857134" y="2630992"/>
            <a:ext cx="1796999" cy="369332"/>
          </a:xfrm>
          <a:prstGeom prst="rect">
            <a:avLst/>
          </a:prstGeom>
          <a:noFill/>
        </p:spPr>
        <p:txBody>
          <a:bodyPr wrap="square" rtlCol="1">
            <a:spAutoFit/>
          </a:bodyPr>
          <a:lstStyle/>
          <a:p>
            <a:pPr algn="just" rtl="1"/>
            <a:r>
              <a:rPr lang="fa-IR" dirty="0">
                <a:solidFill>
                  <a:schemeClr val="bg1"/>
                </a:solidFill>
                <a:latin typeface="Shabnam" panose="020B0603030804020204" pitchFamily="34" charset="-78"/>
                <a:cs typeface="Shabnam" panose="020B0603030804020204" pitchFamily="34" charset="-78"/>
              </a:rPr>
              <a:t>روش تحقیق</a:t>
            </a:r>
          </a:p>
        </p:txBody>
      </p:sp>
      <p:sp>
        <p:nvSpPr>
          <p:cNvPr id="60" name="TextBox 59">
            <a:extLst>
              <a:ext uri="{FF2B5EF4-FFF2-40B4-BE49-F238E27FC236}">
                <a16:creationId xmlns:a16="http://schemas.microsoft.com/office/drawing/2014/main" xmlns="" id="{B5EB82EF-E961-4AFF-8269-602870893310}"/>
              </a:ext>
            </a:extLst>
          </p:cNvPr>
          <p:cNvSpPr txBox="1"/>
          <p:nvPr/>
        </p:nvSpPr>
        <p:spPr>
          <a:xfrm>
            <a:off x="9929308" y="3278743"/>
            <a:ext cx="1724825" cy="369332"/>
          </a:xfrm>
          <a:prstGeom prst="rect">
            <a:avLst/>
          </a:prstGeom>
          <a:noFill/>
        </p:spPr>
        <p:txBody>
          <a:bodyPr wrap="square" rtlCol="1">
            <a:spAutoFit/>
          </a:bodyPr>
          <a:lstStyle/>
          <a:p>
            <a:pPr algn="r" rtl="1"/>
            <a:r>
              <a:rPr lang="fa-IR" dirty="0">
                <a:solidFill>
                  <a:schemeClr val="bg1"/>
                </a:solidFill>
                <a:latin typeface="Shabnam" panose="020B0603030804020204" pitchFamily="34" charset="-78"/>
                <a:cs typeface="Shabnam" panose="020B0603030804020204" pitchFamily="34" charset="-78"/>
              </a:rPr>
              <a:t>تجزیه و تحلیل</a:t>
            </a:r>
          </a:p>
        </p:txBody>
      </p:sp>
      <p:sp>
        <p:nvSpPr>
          <p:cNvPr id="61" name="TextBox 60">
            <a:extLst>
              <a:ext uri="{FF2B5EF4-FFF2-40B4-BE49-F238E27FC236}">
                <a16:creationId xmlns:a16="http://schemas.microsoft.com/office/drawing/2014/main" xmlns="" id="{787F05C4-40B4-4FB6-BD93-6B291E24770E}"/>
              </a:ext>
            </a:extLst>
          </p:cNvPr>
          <p:cNvSpPr txBox="1"/>
          <p:nvPr/>
        </p:nvSpPr>
        <p:spPr>
          <a:xfrm>
            <a:off x="9857134" y="3910689"/>
            <a:ext cx="1804058" cy="369332"/>
          </a:xfrm>
          <a:prstGeom prst="rect">
            <a:avLst/>
          </a:prstGeom>
          <a:noFill/>
        </p:spPr>
        <p:txBody>
          <a:bodyPr wrap="square" rtlCol="1">
            <a:spAutoFit/>
          </a:bodyPr>
          <a:lstStyle/>
          <a:p>
            <a:pPr algn="r" rtl="1"/>
            <a:r>
              <a:rPr lang="fa-IR" dirty="0">
                <a:solidFill>
                  <a:schemeClr val="bg1"/>
                </a:solidFill>
                <a:latin typeface="Shabnam" panose="020B0603030804020204" pitchFamily="34" charset="-78"/>
                <a:cs typeface="Shabnam" panose="020B0603030804020204" pitchFamily="34" charset="-78"/>
              </a:rPr>
              <a:t>نتیجه گیری</a:t>
            </a:r>
          </a:p>
        </p:txBody>
      </p:sp>
      <p:sp>
        <p:nvSpPr>
          <p:cNvPr id="62" name="TextBox 61">
            <a:extLst>
              <a:ext uri="{FF2B5EF4-FFF2-40B4-BE49-F238E27FC236}">
                <a16:creationId xmlns:a16="http://schemas.microsoft.com/office/drawing/2014/main" xmlns="" id="{652DAC5F-3D91-4A30-98B6-2F48D98290D8}"/>
              </a:ext>
            </a:extLst>
          </p:cNvPr>
          <p:cNvSpPr txBox="1"/>
          <p:nvPr/>
        </p:nvSpPr>
        <p:spPr>
          <a:xfrm>
            <a:off x="9857134" y="4539466"/>
            <a:ext cx="1796999" cy="369332"/>
          </a:xfrm>
          <a:prstGeom prst="rect">
            <a:avLst/>
          </a:prstGeom>
          <a:noFill/>
        </p:spPr>
        <p:txBody>
          <a:bodyPr wrap="square" rtlCol="1">
            <a:spAutoFit/>
          </a:bodyPr>
          <a:lstStyle/>
          <a:p>
            <a:pPr algn="r" rtl="1"/>
            <a:r>
              <a:rPr lang="fa-IR" dirty="0">
                <a:solidFill>
                  <a:schemeClr val="bg1"/>
                </a:solidFill>
                <a:latin typeface="Shabnam" panose="020B0603030804020204" pitchFamily="34" charset="-78"/>
                <a:cs typeface="Shabnam" panose="020B0603030804020204" pitchFamily="34" charset="-78"/>
              </a:rPr>
              <a:t>پیشنهادات</a:t>
            </a:r>
          </a:p>
        </p:txBody>
      </p:sp>
      <p:pic>
        <p:nvPicPr>
          <p:cNvPr id="68" name="Picture 67">
            <a:extLst>
              <a:ext uri="{FF2B5EF4-FFF2-40B4-BE49-F238E27FC236}">
                <a16:creationId xmlns:a16="http://schemas.microsoft.com/office/drawing/2014/main" xmlns="" id="{37C09D06-66F7-4A47-81E6-A10C501D1CC2}"/>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1758861" y="763564"/>
            <a:ext cx="360000" cy="360000"/>
          </a:xfrm>
          <a:prstGeom prst="rect">
            <a:avLst/>
          </a:prstGeom>
        </p:spPr>
      </p:pic>
      <p:pic>
        <p:nvPicPr>
          <p:cNvPr id="70" name="Picture 69">
            <a:extLst>
              <a:ext uri="{FF2B5EF4-FFF2-40B4-BE49-F238E27FC236}">
                <a16:creationId xmlns:a16="http://schemas.microsoft.com/office/drawing/2014/main" xmlns="" id="{99EAEDD8-4D8E-4C96-9B8A-740F938304A2}"/>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1781182" y="1390515"/>
            <a:ext cx="324000" cy="324000"/>
          </a:xfrm>
          <a:prstGeom prst="rect">
            <a:avLst/>
          </a:prstGeom>
        </p:spPr>
      </p:pic>
      <p:pic>
        <p:nvPicPr>
          <p:cNvPr id="72" name="Picture 71">
            <a:extLst>
              <a:ext uri="{FF2B5EF4-FFF2-40B4-BE49-F238E27FC236}">
                <a16:creationId xmlns:a16="http://schemas.microsoft.com/office/drawing/2014/main" xmlns="" id="{4804987D-0412-46A9-BE64-51E1A9923918}"/>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1737678" y="1982515"/>
            <a:ext cx="396000" cy="396000"/>
          </a:xfrm>
          <a:prstGeom prst="rect">
            <a:avLst/>
          </a:prstGeom>
        </p:spPr>
      </p:pic>
      <p:pic>
        <p:nvPicPr>
          <p:cNvPr id="74" name="Picture 73">
            <a:extLst>
              <a:ext uri="{FF2B5EF4-FFF2-40B4-BE49-F238E27FC236}">
                <a16:creationId xmlns:a16="http://schemas.microsoft.com/office/drawing/2014/main" xmlns="" id="{9AD2D3E9-1FAC-442A-8FA2-A4CC86BD657B}"/>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1767930" y="2618429"/>
            <a:ext cx="360000" cy="360000"/>
          </a:xfrm>
          <a:prstGeom prst="rect">
            <a:avLst/>
          </a:prstGeom>
        </p:spPr>
      </p:pic>
      <p:pic>
        <p:nvPicPr>
          <p:cNvPr id="76" name="Picture 75">
            <a:extLst>
              <a:ext uri="{FF2B5EF4-FFF2-40B4-BE49-F238E27FC236}">
                <a16:creationId xmlns:a16="http://schemas.microsoft.com/office/drawing/2014/main" xmlns="" id="{34F1E489-46A1-48EE-802A-701AC812F93C}"/>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11728174" y="3203890"/>
            <a:ext cx="432000" cy="432000"/>
          </a:xfrm>
          <a:prstGeom prst="rect">
            <a:avLst/>
          </a:prstGeom>
        </p:spPr>
      </p:pic>
      <p:pic>
        <p:nvPicPr>
          <p:cNvPr id="78" name="Picture 77">
            <a:extLst>
              <a:ext uri="{FF2B5EF4-FFF2-40B4-BE49-F238E27FC236}">
                <a16:creationId xmlns:a16="http://schemas.microsoft.com/office/drawing/2014/main" xmlns="" id="{1431EC22-BB69-4A3A-BAA7-112B04520CF8}"/>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11720120" y="3847378"/>
            <a:ext cx="432000" cy="432000"/>
          </a:xfrm>
          <a:prstGeom prst="rect">
            <a:avLst/>
          </a:prstGeom>
        </p:spPr>
      </p:pic>
      <p:pic>
        <p:nvPicPr>
          <p:cNvPr id="80" name="Picture 79">
            <a:extLst>
              <a:ext uri="{FF2B5EF4-FFF2-40B4-BE49-F238E27FC236}">
                <a16:creationId xmlns:a16="http://schemas.microsoft.com/office/drawing/2014/main" xmlns="" id="{B09C53B8-57BB-4F22-A0A4-D83530C2F3EF}"/>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11713365" y="4463546"/>
            <a:ext cx="432000" cy="432000"/>
          </a:xfrm>
          <a:prstGeom prst="rect">
            <a:avLst/>
          </a:prstGeom>
        </p:spPr>
      </p:pic>
      <p:sp>
        <p:nvSpPr>
          <p:cNvPr id="83" name="TextBox 82">
            <a:extLst>
              <a:ext uri="{FF2B5EF4-FFF2-40B4-BE49-F238E27FC236}">
                <a16:creationId xmlns:a16="http://schemas.microsoft.com/office/drawing/2014/main" xmlns="" id="{20C28120-B82F-4647-8414-C9632A27ECC3}"/>
              </a:ext>
            </a:extLst>
          </p:cNvPr>
          <p:cNvSpPr txBox="1"/>
          <p:nvPr/>
        </p:nvSpPr>
        <p:spPr>
          <a:xfrm>
            <a:off x="5628651" y="6439594"/>
            <a:ext cx="3379529" cy="338554"/>
          </a:xfrm>
          <a:prstGeom prst="rect">
            <a:avLst/>
          </a:prstGeom>
          <a:noFill/>
        </p:spPr>
        <p:txBody>
          <a:bodyPr wrap="square" rtlCol="1">
            <a:spAutoFit/>
          </a:bodyPr>
          <a:lstStyle/>
          <a:p>
            <a:pPr algn="r" rtl="1"/>
            <a:r>
              <a:rPr lang="fa-IR" sz="1600" dirty="0">
                <a:solidFill>
                  <a:schemeClr val="bg1"/>
                </a:solidFill>
                <a:effectLst>
                  <a:outerShdw blurRad="38100" dist="38100" dir="2700000" algn="tl">
                    <a:srgbClr val="000000">
                      <a:alpha val="43137"/>
                    </a:srgbClr>
                  </a:outerShdw>
                </a:effectLst>
                <a:latin typeface="Shabnam" panose="020B0603030804020204" pitchFamily="34" charset="-78"/>
                <a:cs typeface="Shabnam" panose="020B0603030804020204" pitchFamily="34" charset="-78"/>
              </a:rPr>
              <a:t>دانشجو: </a:t>
            </a:r>
            <a:r>
              <a:rPr lang="fa-IR" sz="1600" b="1" dirty="0">
                <a:solidFill>
                  <a:srgbClr val="AB176C"/>
                </a:solidFill>
                <a:latin typeface="Shabnam" panose="020B0603030804020204" pitchFamily="34" charset="-78"/>
                <a:cs typeface="B Nazanin" pitchFamily="2" charset="-78"/>
              </a:rPr>
              <a:t>حمید باصولی </a:t>
            </a:r>
            <a:endParaRPr lang="fa-IR" sz="1600" dirty="0">
              <a:solidFill>
                <a:schemeClr val="bg1"/>
              </a:solidFill>
              <a:latin typeface="Shabnam" panose="020B0603030804020204" pitchFamily="34" charset="-78"/>
              <a:cs typeface="Shabnam" panose="020B0603030804020204" pitchFamily="34" charset="-78"/>
            </a:endParaRPr>
          </a:p>
        </p:txBody>
      </p:sp>
      <p:sp>
        <p:nvSpPr>
          <p:cNvPr id="85" name="TextBox 84">
            <a:extLst>
              <a:ext uri="{FF2B5EF4-FFF2-40B4-BE49-F238E27FC236}">
                <a16:creationId xmlns:a16="http://schemas.microsoft.com/office/drawing/2014/main" xmlns="" id="{0CA4C4E3-591D-49E6-9947-85C5CBA27B42}"/>
              </a:ext>
            </a:extLst>
          </p:cNvPr>
          <p:cNvSpPr txBox="1"/>
          <p:nvPr/>
        </p:nvSpPr>
        <p:spPr>
          <a:xfrm>
            <a:off x="463603" y="6416151"/>
            <a:ext cx="3684328" cy="338554"/>
          </a:xfrm>
          <a:prstGeom prst="rect">
            <a:avLst/>
          </a:prstGeom>
          <a:noFill/>
        </p:spPr>
        <p:txBody>
          <a:bodyPr wrap="square" rtlCol="1">
            <a:spAutoFit/>
          </a:bodyPr>
          <a:lstStyle/>
          <a:p>
            <a:pPr algn="r" rtl="1"/>
            <a:r>
              <a:rPr lang="fa-IR" sz="1600" dirty="0">
                <a:solidFill>
                  <a:schemeClr val="bg1"/>
                </a:solidFill>
                <a:effectLst>
                  <a:outerShdw blurRad="38100" dist="38100" dir="2700000" algn="tl">
                    <a:srgbClr val="000000">
                      <a:alpha val="43137"/>
                    </a:srgbClr>
                  </a:outerShdw>
                </a:effectLst>
                <a:latin typeface="Shabnam" panose="020B0603030804020204" pitchFamily="34" charset="-78"/>
                <a:cs typeface="Shabnam" panose="020B0603030804020204" pitchFamily="34" charset="-78"/>
              </a:rPr>
              <a:t>استاد راهنما: </a:t>
            </a:r>
            <a:r>
              <a:rPr lang="fa-IR" sz="1600" b="1" dirty="0" smtClean="0">
                <a:solidFill>
                  <a:srgbClr val="7030A0"/>
                </a:solidFill>
                <a:cs typeface="B Nazanin" pitchFamily="2" charset="-78"/>
              </a:rPr>
              <a:t>دکتر </a:t>
            </a:r>
            <a:r>
              <a:rPr lang="fa-IR" sz="1600" b="1" dirty="0">
                <a:solidFill>
                  <a:srgbClr val="7030A0"/>
                </a:solidFill>
                <a:cs typeface="B Nazanin" pitchFamily="2" charset="-78"/>
              </a:rPr>
              <a:t>مهدی تنها زیارتی </a:t>
            </a:r>
            <a:endParaRPr lang="fa-IR" sz="1600" dirty="0">
              <a:solidFill>
                <a:schemeClr val="bg1"/>
              </a:solidFill>
              <a:latin typeface="Shabnam" panose="020B0603030804020204" pitchFamily="34" charset="-78"/>
              <a:cs typeface="Shabnam" panose="020B0603030804020204" pitchFamily="34" charset="-78"/>
            </a:endParaRPr>
          </a:p>
        </p:txBody>
      </p:sp>
      <p:sp>
        <p:nvSpPr>
          <p:cNvPr id="86" name="TextBox 85">
            <a:extLst>
              <a:ext uri="{FF2B5EF4-FFF2-40B4-BE49-F238E27FC236}">
                <a16:creationId xmlns:a16="http://schemas.microsoft.com/office/drawing/2014/main" xmlns="" id="{AA5BE37A-B8E8-4EA2-B7D7-3929A7C5AC57}"/>
              </a:ext>
            </a:extLst>
          </p:cNvPr>
          <p:cNvSpPr txBox="1"/>
          <p:nvPr/>
        </p:nvSpPr>
        <p:spPr>
          <a:xfrm>
            <a:off x="10505931" y="6361388"/>
            <a:ext cx="940906" cy="369332"/>
          </a:xfrm>
          <a:prstGeom prst="rect">
            <a:avLst/>
          </a:prstGeom>
          <a:noFill/>
        </p:spPr>
        <p:txBody>
          <a:bodyPr wrap="square" rtlCol="1">
            <a:spAutoFit/>
          </a:bodyPr>
          <a:lstStyle/>
          <a:p>
            <a:pPr algn="ctr" rtl="1"/>
            <a:r>
              <a:rPr lang="fa-IR" b="1" dirty="0">
                <a:latin typeface="Shabnam" panose="020B0603030804020204" pitchFamily="34" charset="-78"/>
                <a:cs typeface="Shabnam" panose="020B0603030804020204" pitchFamily="34" charset="-78"/>
              </a:rPr>
              <a:t>صفحه</a:t>
            </a:r>
          </a:p>
        </p:txBody>
      </p:sp>
      <p:grpSp>
        <p:nvGrpSpPr>
          <p:cNvPr id="55" name="Group 10">
            <a:extLst>
              <a:ext uri="{FF2B5EF4-FFF2-40B4-BE49-F238E27FC236}">
                <a16:creationId xmlns:a16="http://schemas.microsoft.com/office/drawing/2014/main" xmlns="" id="{CFAF121D-84C7-4D86-ADD0-C5FB39834E26}"/>
              </a:ext>
            </a:extLst>
          </p:cNvPr>
          <p:cNvGrpSpPr/>
          <p:nvPr/>
        </p:nvGrpSpPr>
        <p:grpSpPr>
          <a:xfrm rot="10800000">
            <a:off x="9196819" y="93076"/>
            <a:ext cx="406024" cy="590699"/>
            <a:chOff x="2209800" y="2190750"/>
            <a:chExt cx="1600200" cy="1295400"/>
          </a:xfrm>
        </p:grpSpPr>
        <p:sp>
          <p:nvSpPr>
            <p:cNvPr id="75" name="Chevron 45">
              <a:extLst>
                <a:ext uri="{FF2B5EF4-FFF2-40B4-BE49-F238E27FC236}">
                  <a16:creationId xmlns:a16="http://schemas.microsoft.com/office/drawing/2014/main" xmlns="" id="{3742984A-8D6D-4468-8138-D957E3E14764}"/>
                </a:ext>
              </a:extLst>
            </p:cNvPr>
            <p:cNvSpPr/>
            <p:nvPr/>
          </p:nvSpPr>
          <p:spPr bwMode="auto">
            <a:xfrm>
              <a:off x="2209800" y="2343150"/>
              <a:ext cx="990600" cy="990600"/>
            </a:xfrm>
            <a:prstGeom prst="chevron">
              <a:avLst/>
            </a:prstGeom>
            <a:solidFill>
              <a:srgbClr val="FE6266"/>
            </a:solidFill>
            <a:ln w="9525">
              <a:noFill/>
              <a:round/>
              <a:headEnd/>
              <a:tailEnd/>
            </a:ln>
          </p:spPr>
          <p:txBody>
            <a:bodyPr vert="horz" wrap="square" lIns="121920" tIns="60960" rIns="121920" bIns="60960" numCol="1" rtlCol="0" anchor="t" anchorCtr="0" compatLnSpc="1">
              <a:prstTxWarp prst="textNoShape">
                <a:avLst/>
              </a:prstTxWarp>
            </a:bodyPr>
            <a:lstStyle/>
            <a:p>
              <a:pPr marL="0" marR="0" lvl="0" indent="0" algn="ctr" defTabSz="1375467" eaLnBrk="1" fontAlgn="auto" latinLnBrk="0" hangingPunct="1">
                <a:lnSpc>
                  <a:spcPct val="100000"/>
                </a:lnSpc>
                <a:spcBef>
                  <a:spcPts val="0"/>
                </a:spcBef>
                <a:spcAft>
                  <a:spcPts val="0"/>
                </a:spcAft>
                <a:buClrTx/>
                <a:buSzTx/>
                <a:buFontTx/>
                <a:buNone/>
                <a:tabLst/>
                <a:defRPr/>
              </a:pPr>
              <a:endParaRPr kumimoji="0" lang="en-US" sz="2667" b="0" i="0" u="none" strike="noStrike" kern="0" cap="none" spc="0" normalizeH="0" baseline="0" noProof="0" dirty="0">
                <a:ln>
                  <a:noFill/>
                </a:ln>
                <a:solidFill>
                  <a:srgbClr val="262626"/>
                </a:solidFill>
                <a:effectLst/>
                <a:uLnTx/>
                <a:uFillTx/>
                <a:latin typeface="IRANYekan" panose="020B0506030804020204" pitchFamily="34" charset="-78"/>
                <a:cs typeface="IRANYekan" panose="020B0506030804020204" pitchFamily="34" charset="-78"/>
              </a:endParaRPr>
            </a:p>
          </p:txBody>
        </p:sp>
        <p:sp>
          <p:nvSpPr>
            <p:cNvPr id="77" name="Chevron 46">
              <a:extLst>
                <a:ext uri="{FF2B5EF4-FFF2-40B4-BE49-F238E27FC236}">
                  <a16:creationId xmlns:a16="http://schemas.microsoft.com/office/drawing/2014/main" xmlns="" id="{FD84C5EA-25DC-48AA-A9F6-800FC7EE83D0}"/>
                </a:ext>
              </a:extLst>
            </p:cNvPr>
            <p:cNvSpPr/>
            <p:nvPr/>
          </p:nvSpPr>
          <p:spPr bwMode="auto">
            <a:xfrm>
              <a:off x="2514600" y="2190750"/>
              <a:ext cx="1295400" cy="1295400"/>
            </a:xfrm>
            <a:prstGeom prst="chevron">
              <a:avLst/>
            </a:prstGeom>
            <a:solidFill>
              <a:srgbClr val="EA426E"/>
            </a:solidFill>
            <a:ln w="9525">
              <a:noFill/>
              <a:round/>
              <a:headEnd/>
              <a:tailEnd/>
            </a:ln>
          </p:spPr>
          <p:txBody>
            <a:bodyPr vert="horz" wrap="square" lIns="121920" tIns="60960" rIns="121920" bIns="60960" numCol="1" rtlCol="0" anchor="t" anchorCtr="0" compatLnSpc="1">
              <a:prstTxWarp prst="textNoShape">
                <a:avLst/>
              </a:prstTxWarp>
            </a:bodyPr>
            <a:lstStyle/>
            <a:p>
              <a:pPr marL="0" marR="0" lvl="0" indent="0" algn="ctr" defTabSz="1375467" eaLnBrk="1" fontAlgn="auto" latinLnBrk="0" hangingPunct="1">
                <a:lnSpc>
                  <a:spcPct val="100000"/>
                </a:lnSpc>
                <a:spcBef>
                  <a:spcPts val="0"/>
                </a:spcBef>
                <a:spcAft>
                  <a:spcPts val="0"/>
                </a:spcAft>
                <a:buClrTx/>
                <a:buSzTx/>
                <a:buFontTx/>
                <a:buNone/>
                <a:tabLst/>
                <a:defRPr/>
              </a:pPr>
              <a:endParaRPr kumimoji="0" lang="en-US" sz="2667" b="0" i="0" u="none" strike="noStrike" kern="0" cap="none" spc="0" normalizeH="0" baseline="0" noProof="0">
                <a:ln>
                  <a:noFill/>
                </a:ln>
                <a:solidFill>
                  <a:srgbClr val="262626"/>
                </a:solidFill>
                <a:effectLst/>
                <a:uLnTx/>
                <a:uFillTx/>
                <a:latin typeface="IRANYekan" panose="020B0506030804020204" pitchFamily="34" charset="-78"/>
                <a:cs typeface="IRANYekan" panose="020B0506030804020204" pitchFamily="34" charset="-78"/>
              </a:endParaRPr>
            </a:p>
          </p:txBody>
        </p:sp>
      </p:grpSp>
      <p:sp>
        <p:nvSpPr>
          <p:cNvPr id="14" name="TextBox 13">
            <a:extLst>
              <a:ext uri="{FF2B5EF4-FFF2-40B4-BE49-F238E27FC236}">
                <a16:creationId xmlns:a16="http://schemas.microsoft.com/office/drawing/2014/main" xmlns="" id="{50A5B14D-D995-475F-8BBA-7DD06D6B9C6F}"/>
              </a:ext>
            </a:extLst>
          </p:cNvPr>
          <p:cNvSpPr txBox="1"/>
          <p:nvPr/>
        </p:nvSpPr>
        <p:spPr>
          <a:xfrm>
            <a:off x="5628651" y="228361"/>
            <a:ext cx="3588041" cy="400110"/>
          </a:xfrm>
          <a:prstGeom prst="rect">
            <a:avLst/>
          </a:prstGeom>
          <a:noFill/>
        </p:spPr>
        <p:txBody>
          <a:bodyPr wrap="square" rtlCol="1">
            <a:spAutoFit/>
          </a:bodyPr>
          <a:lstStyle/>
          <a:p>
            <a:pPr algn="r" rtl="1"/>
            <a:r>
              <a:rPr lang="fa-IR" sz="2000" b="1" dirty="0" smtClean="0">
                <a:solidFill>
                  <a:srgbClr val="FF0000"/>
                </a:solidFill>
                <a:latin typeface="Shabnam" panose="020B0603030804020204" pitchFamily="34" charset="-78"/>
                <a:cs typeface="B Nazanin" pitchFamily="2" charset="-78"/>
              </a:rPr>
              <a:t>فرضیه   تحقیق </a:t>
            </a:r>
            <a:endParaRPr lang="fa-IR" sz="2000" b="1" dirty="0">
              <a:solidFill>
                <a:srgbClr val="FF0000"/>
              </a:solidFill>
              <a:latin typeface="Shabnam" panose="020B0603030804020204" pitchFamily="34" charset="-78"/>
              <a:cs typeface="B Nazanin" pitchFamily="2" charset="-78"/>
            </a:endParaRPr>
          </a:p>
        </p:txBody>
      </p:sp>
      <p:sp>
        <p:nvSpPr>
          <p:cNvPr id="2" name="Rectangle: Rounded Corners 1">
            <a:extLst>
              <a:ext uri="{FF2B5EF4-FFF2-40B4-BE49-F238E27FC236}">
                <a16:creationId xmlns:a16="http://schemas.microsoft.com/office/drawing/2014/main" xmlns="" id="{B17FC4C6-5BFD-4EC1-BF10-1DDF3239CED2}"/>
              </a:ext>
            </a:extLst>
          </p:cNvPr>
          <p:cNvSpPr/>
          <p:nvPr/>
        </p:nvSpPr>
        <p:spPr>
          <a:xfrm>
            <a:off x="9782184" y="1258540"/>
            <a:ext cx="2498711" cy="608492"/>
          </a:xfrm>
          <a:prstGeom prst="roundRect">
            <a:avLst/>
          </a:prstGeom>
          <a:noFill/>
          <a:ln>
            <a:solidFill>
              <a:srgbClr val="FFFF00"/>
            </a:solidFill>
            <a:prstDash val="sysDot"/>
          </a:ln>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dirty="0"/>
          </a:p>
        </p:txBody>
      </p:sp>
      <p:pic>
        <p:nvPicPr>
          <p:cNvPr id="10" name="Picture 9">
            <a:extLst>
              <a:ext uri="{FF2B5EF4-FFF2-40B4-BE49-F238E27FC236}">
                <a16:creationId xmlns:a16="http://schemas.microsoft.com/office/drawing/2014/main" xmlns="" id="{911F880F-5222-4065-BEC2-32F6979B2916}"/>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73057" y="4542480"/>
            <a:ext cx="2114089" cy="1683771"/>
          </a:xfrm>
          <a:prstGeom prst="rect">
            <a:avLst/>
          </a:prstGeom>
        </p:spPr>
      </p:pic>
      <p:sp>
        <p:nvSpPr>
          <p:cNvPr id="4" name="Rectangle 3"/>
          <p:cNvSpPr/>
          <p:nvPr/>
        </p:nvSpPr>
        <p:spPr>
          <a:xfrm>
            <a:off x="463602" y="831919"/>
            <a:ext cx="8875671" cy="3970318"/>
          </a:xfrm>
          <a:prstGeom prst="rect">
            <a:avLst/>
          </a:prstGeom>
        </p:spPr>
        <p:txBody>
          <a:bodyPr wrap="square">
            <a:spAutoFit/>
          </a:bodyPr>
          <a:lstStyle/>
          <a:p>
            <a:pPr lvl="0" algn="just" rtl="1">
              <a:lnSpc>
                <a:spcPct val="150000"/>
              </a:lnSpc>
            </a:pPr>
            <a:r>
              <a:rPr lang="fa-IR" b="1" dirty="0" smtClean="0">
                <a:solidFill>
                  <a:srgbClr val="FF0000"/>
                </a:solidFill>
                <a:cs typeface="B Nazanin" pitchFamily="2" charset="-78"/>
              </a:rPr>
              <a:t>فرضیه اصلی </a:t>
            </a:r>
          </a:p>
          <a:p>
            <a:pPr marL="342900" indent="-342900" algn="just" rtl="1">
              <a:lnSpc>
                <a:spcPct val="150000"/>
              </a:lnSpc>
              <a:buFont typeface="+mj-lt"/>
              <a:buAutoNum type="arabicPeriod"/>
            </a:pPr>
            <a:r>
              <a:rPr lang="ar-SA" b="1" dirty="0">
                <a:cs typeface="B Nazanin" pitchFamily="2" charset="-78"/>
              </a:rPr>
              <a:t>اصول اخلاقی درهوش مصنوعی درمحیط </a:t>
            </a:r>
            <a:r>
              <a:rPr lang="ar-SA" b="1" dirty="0" smtClean="0">
                <a:cs typeface="B Nazanin" pitchFamily="2" charset="-78"/>
              </a:rPr>
              <a:t>کار</a:t>
            </a:r>
            <a:r>
              <a:rPr lang="fa-IR" b="1" dirty="0" smtClean="0">
                <a:cs typeface="B Nazanin" pitchFamily="2" charset="-78"/>
              </a:rPr>
              <a:t>با</a:t>
            </a:r>
            <a:r>
              <a:rPr lang="ar-SA" b="1" dirty="0" smtClean="0">
                <a:cs typeface="B Nazanin" pitchFamily="2" charset="-78"/>
              </a:rPr>
              <a:t>طراحی </a:t>
            </a:r>
            <a:r>
              <a:rPr lang="ar-SA" b="1" dirty="0">
                <a:cs typeface="B Nazanin" pitchFamily="2" charset="-78"/>
              </a:rPr>
              <a:t>کارت امتیازی برای سلامت وایمنی </a:t>
            </a:r>
            <a:r>
              <a:rPr lang="fa-IR" b="1" dirty="0" smtClean="0">
                <a:cs typeface="B Nazanin" pitchFamily="2" charset="-78"/>
              </a:rPr>
              <a:t> تاثیر مثبت و معناداری دارد . </a:t>
            </a:r>
            <a:endParaRPr lang="en-US" b="1" dirty="0">
              <a:cs typeface="B Nazanin" pitchFamily="2" charset="-78"/>
            </a:endParaRPr>
          </a:p>
          <a:p>
            <a:pPr lvl="0" algn="just" rtl="1">
              <a:lnSpc>
                <a:spcPct val="150000"/>
              </a:lnSpc>
            </a:pPr>
            <a:r>
              <a:rPr lang="fa-IR" b="1" dirty="0" smtClean="0">
                <a:solidFill>
                  <a:srgbClr val="FF0000"/>
                </a:solidFill>
                <a:latin typeface="B Nazaninin"/>
                <a:cs typeface="B Nazanin" pitchFamily="2" charset="-78"/>
              </a:rPr>
              <a:t>فرضیه فرعی </a:t>
            </a:r>
            <a:endParaRPr lang="en-US" b="1" dirty="0">
              <a:solidFill>
                <a:srgbClr val="FF0000"/>
              </a:solidFill>
              <a:latin typeface="B Nazaninin"/>
              <a:cs typeface="B Nazanin" pitchFamily="2" charset="-78"/>
            </a:endParaRPr>
          </a:p>
          <a:p>
            <a:pPr marL="342900" lvl="0" indent="-342900" algn="just" rtl="1">
              <a:lnSpc>
                <a:spcPct val="150000"/>
              </a:lnSpc>
              <a:buFont typeface="+mj-lt"/>
              <a:buAutoNum type="arabicPeriod"/>
            </a:pPr>
            <a:r>
              <a:rPr lang="ar-SA" dirty="0">
                <a:cs typeface="B Nazanin" pitchFamily="2" charset="-78"/>
              </a:rPr>
              <a:t> </a:t>
            </a:r>
            <a:r>
              <a:rPr lang="ar-SA" b="1" dirty="0" smtClean="0">
                <a:cs typeface="B Nazanin" pitchFamily="2" charset="-78"/>
              </a:rPr>
              <a:t>اصول </a:t>
            </a:r>
            <a:r>
              <a:rPr lang="ar-SA" b="1" dirty="0">
                <a:cs typeface="B Nazanin" pitchFamily="2" charset="-78"/>
              </a:rPr>
              <a:t>اخلاقی فیزیکی  درهوش مصنوعی محیط کار</a:t>
            </a:r>
            <a:r>
              <a:rPr lang="fa-IR" b="1" dirty="0">
                <a:cs typeface="B Nazanin" pitchFamily="2" charset="-78"/>
              </a:rPr>
              <a:t> تاثیر مثبت و معناداری دارد .         </a:t>
            </a:r>
            <a:endParaRPr lang="en-US" b="1" dirty="0">
              <a:cs typeface="B Nazanin" pitchFamily="2" charset="-78"/>
            </a:endParaRPr>
          </a:p>
          <a:p>
            <a:pPr marL="342900" lvl="0" indent="-342900" algn="just" rtl="1">
              <a:lnSpc>
                <a:spcPct val="150000"/>
              </a:lnSpc>
              <a:buFont typeface="+mj-lt"/>
              <a:buAutoNum type="arabicPeriod"/>
            </a:pPr>
            <a:r>
              <a:rPr lang="ar-SA" b="1" dirty="0">
                <a:cs typeface="B Nazanin" pitchFamily="2" charset="-78"/>
              </a:rPr>
              <a:t>اصول اخلاقی بیومکانیکی   در هوش مصنوعی در محیط کار</a:t>
            </a:r>
            <a:r>
              <a:rPr lang="fa-IR" b="1" dirty="0">
                <a:cs typeface="B Nazanin" pitchFamily="2" charset="-78"/>
              </a:rPr>
              <a:t> تاثیر مثبت و معناداری دارد .        </a:t>
            </a:r>
            <a:endParaRPr lang="en-US" b="1" dirty="0">
              <a:cs typeface="B Nazanin" pitchFamily="2" charset="-78"/>
            </a:endParaRPr>
          </a:p>
          <a:p>
            <a:pPr marL="342900" lvl="0" indent="-342900" algn="just" rtl="1">
              <a:lnSpc>
                <a:spcPct val="150000"/>
              </a:lnSpc>
              <a:buFont typeface="+mj-lt"/>
              <a:buAutoNum type="arabicPeriod"/>
            </a:pPr>
            <a:r>
              <a:rPr lang="ar-SA" b="1" dirty="0">
                <a:cs typeface="B Nazanin" pitchFamily="2" charset="-78"/>
              </a:rPr>
              <a:t>اصول اخلاقی شناختی در هوش مصنوعی در محیط کار</a:t>
            </a:r>
            <a:r>
              <a:rPr lang="fa-IR" b="1" dirty="0">
                <a:cs typeface="B Nazanin" pitchFamily="2" charset="-78"/>
              </a:rPr>
              <a:t> تاثیر مثبت و معناداری دارد .       </a:t>
            </a:r>
            <a:endParaRPr lang="en-US" b="1" dirty="0">
              <a:cs typeface="B Nazanin" pitchFamily="2" charset="-78"/>
            </a:endParaRPr>
          </a:p>
          <a:p>
            <a:pPr marL="342900" lvl="0" indent="-342900" algn="just" rtl="1">
              <a:lnSpc>
                <a:spcPct val="150000"/>
              </a:lnSpc>
              <a:buFont typeface="+mj-lt"/>
              <a:buAutoNum type="arabicPeriod"/>
            </a:pPr>
            <a:r>
              <a:rPr lang="fa-IR" b="1" dirty="0">
                <a:cs typeface="B Nazanin" pitchFamily="2" charset="-78"/>
              </a:rPr>
              <a:t> </a:t>
            </a:r>
            <a:r>
              <a:rPr lang="ar-SA" b="1" dirty="0">
                <a:cs typeface="B Nazanin" pitchFamily="2" charset="-78"/>
              </a:rPr>
              <a:t>اصول اخلاقی روانشناسی در هوش مصنوعی در محیط کار</a:t>
            </a:r>
            <a:r>
              <a:rPr lang="fa-IR" b="1" dirty="0">
                <a:cs typeface="B Nazanin" pitchFamily="2" charset="-78"/>
              </a:rPr>
              <a:t>تاثیر مثبت و معناداری دارد .  </a:t>
            </a:r>
            <a:endParaRPr lang="en-US" b="1" dirty="0">
              <a:solidFill>
                <a:schemeClr val="accent6">
                  <a:lumMod val="50000"/>
                </a:schemeClr>
              </a:solidFill>
              <a:latin typeface="B Nazaninin"/>
              <a:cs typeface="B Nazanin" pitchFamily="2" charset="-78"/>
            </a:endParaRPr>
          </a:p>
          <a:p>
            <a:pPr algn="just" rtl="1"/>
            <a:endParaRPr lang="fa-IR" b="1" dirty="0" smtClean="0">
              <a:solidFill>
                <a:srgbClr val="FF0000"/>
              </a:solidFill>
              <a:cs typeface="B Nazanin" pitchFamily="2" charset="-78"/>
            </a:endParaRPr>
          </a:p>
          <a:p>
            <a:pPr algn="just" rtl="1"/>
            <a:endParaRPr lang="en-US" b="1" dirty="0">
              <a:cs typeface="B Nazanin" pitchFamily="2" charset="-78"/>
            </a:endParaRPr>
          </a:p>
        </p:txBody>
      </p:sp>
    </p:spTree>
    <p:extLst>
      <p:ext uri="{BB962C8B-B14F-4D97-AF65-F5344CB8AC3E}">
        <p14:creationId xmlns:p14="http://schemas.microsoft.com/office/powerpoint/2010/main" val="2327189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repeatCount="indefinite"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5000"/>
                                        <p:tgtEl>
                                          <p:spTgt spid="2"/>
                                        </p:tgtEl>
                                      </p:cBhvr>
                                    </p:animEffect>
                                  </p:childTnLst>
                                </p:cTn>
                              </p:par>
                              <p:par>
                                <p:cTn id="8" presetID="21" presetClass="entr" presetSubtype="1" repeatCount="indefinite" fill="hold"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wheel(1)">
                                      <p:cBhvr>
                                        <p:cTn id="10" dur="2000"/>
                                        <p:tgtEl>
                                          <p:spTgt spid="36"/>
                                        </p:tgtEl>
                                      </p:cBhvr>
                                    </p:animEffect>
                                  </p:childTnLst>
                                </p:cTn>
                              </p:par>
                              <p:par>
                                <p:cTn id="11" presetID="8" presetClass="emph" presetSubtype="0" repeatCount="indefinite" fill="hold" nodeType="withEffect">
                                  <p:stCondLst>
                                    <p:cond delay="0"/>
                                  </p:stCondLst>
                                  <p:childTnLst>
                                    <p:animRot by="21600000">
                                      <p:cBhvr>
                                        <p:cTn id="12" dur="2000" fill="hold"/>
                                        <p:tgtEl>
                                          <p:spTgt spid="36"/>
                                        </p:tgtEl>
                                        <p:attrNameLst>
                                          <p:attrName>r</p:attrName>
                                        </p:attrNameLst>
                                      </p:cBhvr>
                                    </p:animRot>
                                  </p:childTnLst>
                                </p:cTn>
                              </p:par>
                              <p:par>
                                <p:cTn id="13" presetID="12" presetClass="entr" presetSubtype="2" fill="hold" nodeType="withEffect">
                                  <p:stCondLst>
                                    <p:cond delay="0"/>
                                  </p:stCondLst>
                                  <p:childTnLst>
                                    <p:set>
                                      <p:cBhvr>
                                        <p:cTn id="14" dur="1" fill="hold">
                                          <p:stCondLst>
                                            <p:cond delay="0"/>
                                          </p:stCondLst>
                                        </p:cTn>
                                        <p:tgtEl>
                                          <p:spTgt spid="55"/>
                                        </p:tgtEl>
                                        <p:attrNameLst>
                                          <p:attrName>style.visibility</p:attrName>
                                        </p:attrNameLst>
                                      </p:cBhvr>
                                      <p:to>
                                        <p:strVal val="visible"/>
                                      </p:to>
                                    </p:set>
                                    <p:animEffect transition="in" filter="slide(fromRight)">
                                      <p:cBhvr>
                                        <p:cTn id="15" dur="500"/>
                                        <p:tgtEl>
                                          <p:spTgt spid="55"/>
                                        </p:tgtEl>
                                      </p:cBhvr>
                                    </p:animEffect>
                                  </p:childTnLst>
                                </p:cTn>
                              </p:par>
                              <p:par>
                                <p:cTn id="16" presetID="22" presetClass="entr" presetSubtype="2" fill="hold" nodeType="with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wipe(right)">
                                      <p:cBhvr>
                                        <p:cTn id="18" dur="1000"/>
                                        <p:tgtEl>
                                          <p:spTgt spid="3"/>
                                        </p:tgtEl>
                                      </p:cBhvr>
                                    </p:animEffect>
                                  </p:childTnLst>
                                </p:cTn>
                              </p:par>
                              <p:par>
                                <p:cTn id="19" presetID="1" presetClass="entr" presetSubtype="0" fill="hold" grpId="0" nodeType="withEffect">
                                  <p:stCondLst>
                                    <p:cond delay="0"/>
                                  </p:stCondLst>
                                  <p:iterate type="lt">
                                    <p:tmAbs val="100"/>
                                  </p:iterate>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grpId="0" nodeType="withEffect">
                                  <p:stCondLst>
                                    <p:cond delay="0"/>
                                  </p:stCondLst>
                                  <p:iterate type="lt">
                                    <p:tmAbs val="100"/>
                                  </p:iterate>
                                  <p:childTnLst>
                                    <p:set>
                                      <p:cBhvr>
                                        <p:cTn id="22" dur="1" fill="hold">
                                          <p:stCondLst>
                                            <p:cond delay="0"/>
                                          </p:stCondLst>
                                        </p:cTn>
                                        <p:tgtEl>
                                          <p:spTgt spid="83"/>
                                        </p:tgtEl>
                                        <p:attrNameLst>
                                          <p:attrName>style.visibility</p:attrName>
                                        </p:attrNameLst>
                                      </p:cBhvr>
                                      <p:to>
                                        <p:strVal val="visible"/>
                                      </p:to>
                                    </p:set>
                                  </p:childTnLst>
                                </p:cTn>
                              </p:par>
                              <p:par>
                                <p:cTn id="23" presetID="1" presetClass="entr" presetSubtype="0" fill="hold" grpId="0" nodeType="withEffect">
                                  <p:stCondLst>
                                    <p:cond delay="0"/>
                                  </p:stCondLst>
                                  <p:iterate type="lt">
                                    <p:tmAbs val="100"/>
                                  </p:iterate>
                                  <p:childTnLst>
                                    <p:set>
                                      <p:cBhvr>
                                        <p:cTn id="24" dur="1" fill="hold">
                                          <p:stCondLst>
                                            <p:cond delay="0"/>
                                          </p:stCondLst>
                                        </p:cTn>
                                        <p:tgtEl>
                                          <p:spTgt spid="85"/>
                                        </p:tgtEl>
                                        <p:attrNameLst>
                                          <p:attrName>style.visibility</p:attrName>
                                        </p:attrNameLst>
                                      </p:cBhvr>
                                      <p:to>
                                        <p:strVal val="visible"/>
                                      </p:to>
                                    </p:set>
                                  </p:childTnLst>
                                </p:cTn>
                              </p:par>
                              <p:par>
                                <p:cTn id="25" presetID="1" presetClass="entr" presetSubtype="0" fill="hold" grpId="0" nodeType="withEffect">
                                  <p:stCondLst>
                                    <p:cond delay="0"/>
                                  </p:stCondLst>
                                  <p:iterate type="lt">
                                    <p:tmAbs val="100"/>
                                  </p:iterate>
                                  <p:childTnLst>
                                    <p:set>
                                      <p:cBhvr>
                                        <p:cTn id="26" dur="1" fill="hold">
                                          <p:stCondLst>
                                            <p:cond delay="499"/>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P spid="83" grpId="0"/>
      <p:bldP spid="85" grpId="0"/>
      <p:bldP spid="14" grpId="0"/>
      <p:bldP spid="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xmlns="" id="{97F46643-5142-4EB5-9070-135C0CF272F2}"/>
              </a:ext>
            </a:extLst>
          </p:cNvPr>
          <p:cNvCxnSpPr>
            <a:cxnSpLocks/>
          </p:cNvCxnSpPr>
          <p:nvPr/>
        </p:nvCxnSpPr>
        <p:spPr>
          <a:xfrm flipH="1" flipV="1">
            <a:off x="6215270" y="771700"/>
            <a:ext cx="3831807" cy="15894"/>
          </a:xfrm>
          <a:prstGeom prst="line">
            <a:avLst/>
          </a:prstGeom>
          <a:ln w="9525" cap="flat" cmpd="sng" algn="ctr">
            <a:solidFill>
              <a:schemeClr val="accent1"/>
            </a:solidFill>
            <a:prstDash val="dash"/>
            <a:round/>
            <a:headEnd type="none" w="med" len="med"/>
            <a:tailEnd type="none" w="med" len="med"/>
          </a:ln>
          <a:effectLst>
            <a:outerShdw blurRad="50800" dist="38100" dir="8100000" algn="tr" rotWithShape="0">
              <a:prstClr val="black">
                <a:alpha val="40000"/>
              </a:prstClr>
            </a:outerShdw>
          </a:effectLst>
        </p:spPr>
        <p:style>
          <a:lnRef idx="0">
            <a:scrgbClr r="0" g="0" b="0"/>
          </a:lnRef>
          <a:fillRef idx="0">
            <a:scrgbClr r="0" g="0" b="0"/>
          </a:fillRef>
          <a:effectRef idx="0">
            <a:scrgbClr r="0" g="0" b="0"/>
          </a:effectRef>
          <a:fontRef idx="minor">
            <a:schemeClr val="tx1"/>
          </a:fontRef>
        </p:style>
      </p:cxnSp>
      <p:sp>
        <p:nvSpPr>
          <p:cNvPr id="73" name="Rounded Rectangle 40">
            <a:extLst>
              <a:ext uri="{FF2B5EF4-FFF2-40B4-BE49-F238E27FC236}">
                <a16:creationId xmlns:a16="http://schemas.microsoft.com/office/drawing/2014/main" xmlns="" id="{53C3ED81-6729-46F0-9AA7-4F847472B655}"/>
              </a:ext>
            </a:extLst>
          </p:cNvPr>
          <p:cNvSpPr/>
          <p:nvPr/>
        </p:nvSpPr>
        <p:spPr>
          <a:xfrm>
            <a:off x="9678807" y="-77670"/>
            <a:ext cx="2924010" cy="7007297"/>
          </a:xfrm>
          <a:prstGeom prst="roundRect">
            <a:avLst>
              <a:gd name="adj" fmla="val 10417"/>
            </a:avLst>
          </a:prstGeom>
          <a:solidFill>
            <a:schemeClr val="tx1">
              <a:lumMod val="10000"/>
              <a:lumOff val="90000"/>
              <a:alpha val="76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5467"/>
            <a:endParaRPr lang="en-US" sz="2667" dirty="0">
              <a:solidFill>
                <a:srgbClr val="FFFFFF"/>
              </a:solidFill>
              <a:latin typeface="Shabnam" panose="020B0603030804020204" pitchFamily="34" charset="-78"/>
              <a:cs typeface="Shabnam" panose="020B0603030804020204" pitchFamily="34" charset="-78"/>
            </a:endParaRPr>
          </a:p>
        </p:txBody>
      </p:sp>
      <p:pic>
        <p:nvPicPr>
          <p:cNvPr id="5" name="Picture 4">
            <a:extLst>
              <a:ext uri="{FF2B5EF4-FFF2-40B4-BE49-F238E27FC236}">
                <a16:creationId xmlns:a16="http://schemas.microsoft.com/office/drawing/2014/main" xmlns="" id="{BF1FFA4D-9147-4B20-AE03-8DEDADCAC68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9782184" y="623540"/>
            <a:ext cx="2489328" cy="625507"/>
          </a:xfrm>
          <a:prstGeom prst="rect">
            <a:avLst/>
          </a:prstGeom>
          <a:ln>
            <a:noFill/>
          </a:ln>
          <a:effectLst>
            <a:outerShdw blurRad="190500" algn="tl" rotWithShape="0">
              <a:srgbClr val="000000">
                <a:alpha val="70000"/>
              </a:srgbClr>
            </a:outerShdw>
          </a:effectLst>
        </p:spPr>
      </p:pic>
      <p:pic>
        <p:nvPicPr>
          <p:cNvPr id="7" name="Picture 6">
            <a:extLst>
              <a:ext uri="{FF2B5EF4-FFF2-40B4-BE49-F238E27FC236}">
                <a16:creationId xmlns:a16="http://schemas.microsoft.com/office/drawing/2014/main" xmlns="" id="{0E13F795-2D14-4952-B3AB-941C0D5D76E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9782184" y="1246393"/>
            <a:ext cx="2489328" cy="625507"/>
          </a:xfrm>
          <a:prstGeom prst="rect">
            <a:avLst/>
          </a:prstGeom>
          <a:ln>
            <a:noFill/>
          </a:ln>
          <a:effectLst>
            <a:outerShdw blurRad="190500" algn="tl" rotWithShape="0">
              <a:srgbClr val="000000">
                <a:alpha val="70000"/>
              </a:srgbClr>
            </a:outerShdw>
          </a:effectLst>
        </p:spPr>
      </p:pic>
      <p:pic>
        <p:nvPicPr>
          <p:cNvPr id="9" name="Picture 8">
            <a:extLst>
              <a:ext uri="{FF2B5EF4-FFF2-40B4-BE49-F238E27FC236}">
                <a16:creationId xmlns:a16="http://schemas.microsoft.com/office/drawing/2014/main" xmlns="" id="{64F25327-CE77-4FA0-8648-061AE63758E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9782184" y="1871900"/>
            <a:ext cx="2489328" cy="625507"/>
          </a:xfrm>
          <a:prstGeom prst="rect">
            <a:avLst/>
          </a:prstGeom>
          <a:ln>
            <a:noFill/>
          </a:ln>
          <a:effectLst>
            <a:outerShdw blurRad="190500" algn="tl" rotWithShape="0">
              <a:srgbClr val="000000">
                <a:alpha val="70000"/>
              </a:srgbClr>
            </a:outerShdw>
          </a:effectLst>
        </p:spPr>
      </p:pic>
      <p:pic>
        <p:nvPicPr>
          <p:cNvPr id="11" name="Picture 10">
            <a:extLst>
              <a:ext uri="{FF2B5EF4-FFF2-40B4-BE49-F238E27FC236}">
                <a16:creationId xmlns:a16="http://schemas.microsoft.com/office/drawing/2014/main" xmlns="" id="{BB494208-4C75-4180-A081-8861C30B95F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9782184" y="2494753"/>
            <a:ext cx="2489328" cy="625507"/>
          </a:xfrm>
          <a:prstGeom prst="rect">
            <a:avLst/>
          </a:prstGeom>
          <a:ln>
            <a:noFill/>
          </a:ln>
          <a:effectLst>
            <a:outerShdw blurRad="190500" algn="tl" rotWithShape="0">
              <a:srgbClr val="000000">
                <a:alpha val="70000"/>
              </a:srgbClr>
            </a:outerShdw>
          </a:effectLst>
        </p:spPr>
      </p:pic>
      <p:pic>
        <p:nvPicPr>
          <p:cNvPr id="13" name="Picture 12">
            <a:extLst>
              <a:ext uri="{FF2B5EF4-FFF2-40B4-BE49-F238E27FC236}">
                <a16:creationId xmlns:a16="http://schemas.microsoft.com/office/drawing/2014/main" xmlns="" id="{312DF5CF-EC7A-4298-89F6-D8CC4C46F3E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9782184" y="3120260"/>
            <a:ext cx="2489328" cy="625507"/>
          </a:xfrm>
          <a:prstGeom prst="rect">
            <a:avLst/>
          </a:prstGeom>
          <a:ln>
            <a:noFill/>
          </a:ln>
          <a:effectLst>
            <a:outerShdw blurRad="190500" algn="tl" rotWithShape="0">
              <a:srgbClr val="000000">
                <a:alpha val="70000"/>
              </a:srgbClr>
            </a:outerShdw>
          </a:effectLst>
        </p:spPr>
      </p:pic>
      <p:pic>
        <p:nvPicPr>
          <p:cNvPr id="15" name="Picture 14">
            <a:extLst>
              <a:ext uri="{FF2B5EF4-FFF2-40B4-BE49-F238E27FC236}">
                <a16:creationId xmlns:a16="http://schemas.microsoft.com/office/drawing/2014/main" xmlns="" id="{E7CD08CC-78B4-4688-B12A-74E741B5F58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flipH="1">
            <a:off x="9782184" y="3743113"/>
            <a:ext cx="2489328" cy="625507"/>
          </a:xfrm>
          <a:prstGeom prst="rect">
            <a:avLst/>
          </a:prstGeom>
          <a:ln>
            <a:noFill/>
          </a:ln>
          <a:effectLst>
            <a:outerShdw blurRad="190500" algn="tl" rotWithShape="0">
              <a:srgbClr val="000000">
                <a:alpha val="70000"/>
              </a:srgbClr>
            </a:outerShdw>
          </a:effectLst>
        </p:spPr>
      </p:pic>
      <p:pic>
        <p:nvPicPr>
          <p:cNvPr id="17" name="Picture 16">
            <a:extLst>
              <a:ext uri="{FF2B5EF4-FFF2-40B4-BE49-F238E27FC236}">
                <a16:creationId xmlns:a16="http://schemas.microsoft.com/office/drawing/2014/main" xmlns="" id="{C62303B2-35DB-4561-8E37-5CD6F454ADC0}"/>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flipH="1">
            <a:off x="9782184" y="4365966"/>
            <a:ext cx="2489328" cy="625507"/>
          </a:xfrm>
          <a:prstGeom prst="rect">
            <a:avLst/>
          </a:prstGeom>
          <a:ln>
            <a:noFill/>
          </a:ln>
          <a:effectLst>
            <a:outerShdw blurRad="190500" algn="tl" rotWithShape="0">
              <a:srgbClr val="000000">
                <a:alpha val="70000"/>
              </a:srgbClr>
            </a:outerShdw>
          </a:effectLst>
        </p:spPr>
      </p:pic>
      <p:grpSp>
        <p:nvGrpSpPr>
          <p:cNvPr id="36" name="Group 35">
            <a:extLst>
              <a:ext uri="{FF2B5EF4-FFF2-40B4-BE49-F238E27FC236}">
                <a16:creationId xmlns:a16="http://schemas.microsoft.com/office/drawing/2014/main" xmlns="" id="{9FCA2291-6E74-4994-9EF2-D6AFBEE5439E}"/>
              </a:ext>
            </a:extLst>
          </p:cNvPr>
          <p:cNvGrpSpPr/>
          <p:nvPr/>
        </p:nvGrpSpPr>
        <p:grpSpPr>
          <a:xfrm>
            <a:off x="10547467" y="5523646"/>
            <a:ext cx="810720" cy="809602"/>
            <a:chOff x="4787900" y="2281238"/>
            <a:chExt cx="2303463" cy="2300287"/>
          </a:xfrm>
          <a:solidFill>
            <a:schemeClr val="accent2"/>
          </a:solidFill>
          <a:scene3d>
            <a:camera prst="orthographicFront">
              <a:rot lat="0" lon="0" rev="0"/>
            </a:camera>
            <a:lightRig rig="contrasting" dir="t">
              <a:rot lat="0" lon="0" rev="7800000"/>
            </a:lightRig>
          </a:scene3d>
        </p:grpSpPr>
        <p:sp>
          <p:nvSpPr>
            <p:cNvPr id="37" name="Freeform 5">
              <a:extLst>
                <a:ext uri="{FF2B5EF4-FFF2-40B4-BE49-F238E27FC236}">
                  <a16:creationId xmlns:a16="http://schemas.microsoft.com/office/drawing/2014/main" xmlns="" id="{3C2A06CE-DF99-4CCC-9F35-D9EAB1BA7B59}"/>
                </a:ext>
              </a:extLst>
            </p:cNvPr>
            <p:cNvSpPr>
              <a:spLocks/>
            </p:cNvSpPr>
            <p:nvPr/>
          </p:nvSpPr>
          <p:spPr bwMode="auto">
            <a:xfrm>
              <a:off x="4787900" y="2640013"/>
              <a:ext cx="608013" cy="762000"/>
            </a:xfrm>
            <a:custGeom>
              <a:avLst/>
              <a:gdLst>
                <a:gd name="T0" fmla="*/ 109 w 161"/>
                <a:gd name="T1" fmla="*/ 202 h 202"/>
                <a:gd name="T2" fmla="*/ 161 w 161"/>
                <a:gd name="T3" fmla="*/ 77 h 202"/>
                <a:gd name="T4" fmla="*/ 84 w 161"/>
                <a:gd name="T5" fmla="*/ 0 h 202"/>
                <a:gd name="T6" fmla="*/ 0 w 161"/>
                <a:gd name="T7" fmla="*/ 202 h 202"/>
                <a:gd name="T8" fmla="*/ 109 w 161"/>
                <a:gd name="T9" fmla="*/ 202 h 202"/>
              </a:gdLst>
              <a:ahLst/>
              <a:cxnLst>
                <a:cxn ang="0">
                  <a:pos x="T0" y="T1"/>
                </a:cxn>
                <a:cxn ang="0">
                  <a:pos x="T2" y="T3"/>
                </a:cxn>
                <a:cxn ang="0">
                  <a:pos x="T4" y="T5"/>
                </a:cxn>
                <a:cxn ang="0">
                  <a:pos x="T6" y="T7"/>
                </a:cxn>
                <a:cxn ang="0">
                  <a:pos x="T8" y="T9"/>
                </a:cxn>
              </a:cxnLst>
              <a:rect l="0" t="0" r="r" b="b"/>
              <a:pathLst>
                <a:path w="161" h="202">
                  <a:moveTo>
                    <a:pt x="109" y="202"/>
                  </a:moveTo>
                  <a:cubicBezTo>
                    <a:pt x="111" y="154"/>
                    <a:pt x="131" y="110"/>
                    <a:pt x="161" y="77"/>
                  </a:cubicBezTo>
                  <a:cubicBezTo>
                    <a:pt x="84" y="0"/>
                    <a:pt x="84" y="0"/>
                    <a:pt x="84" y="0"/>
                  </a:cubicBezTo>
                  <a:cubicBezTo>
                    <a:pt x="34" y="53"/>
                    <a:pt x="2" y="124"/>
                    <a:pt x="0" y="202"/>
                  </a:cubicBezTo>
                  <a:lnTo>
                    <a:pt x="109" y="202"/>
                  </a:lnTo>
                  <a:close/>
                </a:path>
              </a:pathLst>
            </a:custGeom>
            <a:grpFill/>
            <a:ln>
              <a:noFill/>
            </a:ln>
            <a:effectLst/>
            <a:sp3d>
              <a:bevelT w="139700" h="139700"/>
            </a:sp3d>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prstClr val="black"/>
                </a:solidFill>
                <a:effectLst/>
                <a:uLnTx/>
                <a:uFillTx/>
                <a:latin typeface="Shabnam" panose="020B0603030804020204" pitchFamily="34" charset="-78"/>
                <a:cs typeface="Shabnam" panose="020B0603030804020204" pitchFamily="34" charset="-78"/>
              </a:endParaRPr>
            </a:p>
          </p:txBody>
        </p:sp>
        <p:sp>
          <p:nvSpPr>
            <p:cNvPr id="38" name="Freeform 6">
              <a:extLst>
                <a:ext uri="{FF2B5EF4-FFF2-40B4-BE49-F238E27FC236}">
                  <a16:creationId xmlns:a16="http://schemas.microsoft.com/office/drawing/2014/main" xmlns="" id="{56691DF7-E49D-4F78-8656-B81C9CDBEAB6}"/>
                </a:ext>
              </a:extLst>
            </p:cNvPr>
            <p:cNvSpPr>
              <a:spLocks/>
            </p:cNvSpPr>
            <p:nvPr/>
          </p:nvSpPr>
          <p:spPr bwMode="auto">
            <a:xfrm>
              <a:off x="5146675" y="2281238"/>
              <a:ext cx="760413" cy="603250"/>
            </a:xfrm>
            <a:custGeom>
              <a:avLst/>
              <a:gdLst>
                <a:gd name="T0" fmla="*/ 78 w 202"/>
                <a:gd name="T1" fmla="*/ 160 h 160"/>
                <a:gd name="T2" fmla="*/ 202 w 202"/>
                <a:gd name="T3" fmla="*/ 109 h 160"/>
                <a:gd name="T4" fmla="*/ 202 w 202"/>
                <a:gd name="T5" fmla="*/ 0 h 160"/>
                <a:gd name="T6" fmla="*/ 0 w 202"/>
                <a:gd name="T7" fmla="*/ 83 h 160"/>
                <a:gd name="T8" fmla="*/ 78 w 202"/>
                <a:gd name="T9" fmla="*/ 160 h 160"/>
              </a:gdLst>
              <a:ahLst/>
              <a:cxnLst>
                <a:cxn ang="0">
                  <a:pos x="T0" y="T1"/>
                </a:cxn>
                <a:cxn ang="0">
                  <a:pos x="T2" y="T3"/>
                </a:cxn>
                <a:cxn ang="0">
                  <a:pos x="T4" y="T5"/>
                </a:cxn>
                <a:cxn ang="0">
                  <a:pos x="T6" y="T7"/>
                </a:cxn>
                <a:cxn ang="0">
                  <a:pos x="T8" y="T9"/>
                </a:cxn>
              </a:cxnLst>
              <a:rect l="0" t="0" r="r" b="b"/>
              <a:pathLst>
                <a:path w="202" h="160">
                  <a:moveTo>
                    <a:pt x="78" y="160"/>
                  </a:moveTo>
                  <a:cubicBezTo>
                    <a:pt x="111" y="130"/>
                    <a:pt x="154" y="111"/>
                    <a:pt x="202" y="109"/>
                  </a:cubicBezTo>
                  <a:cubicBezTo>
                    <a:pt x="202" y="0"/>
                    <a:pt x="202" y="0"/>
                    <a:pt x="202" y="0"/>
                  </a:cubicBezTo>
                  <a:cubicBezTo>
                    <a:pt x="124" y="2"/>
                    <a:pt x="53" y="33"/>
                    <a:pt x="0" y="83"/>
                  </a:cubicBezTo>
                  <a:lnTo>
                    <a:pt x="78" y="160"/>
                  </a:lnTo>
                  <a:close/>
                </a:path>
              </a:pathLst>
            </a:custGeom>
            <a:grpFill/>
            <a:ln>
              <a:noFill/>
            </a:ln>
            <a:effectLst/>
            <a:sp3d>
              <a:bevelT w="139700" h="139700"/>
            </a:sp3d>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prstClr val="black"/>
                </a:solidFill>
                <a:effectLst/>
                <a:uLnTx/>
                <a:uFillTx/>
                <a:latin typeface="Shabnam" panose="020B0603030804020204" pitchFamily="34" charset="-78"/>
                <a:cs typeface="Shabnam" panose="020B0603030804020204" pitchFamily="34" charset="-78"/>
              </a:endParaRPr>
            </a:p>
          </p:txBody>
        </p:sp>
        <p:sp>
          <p:nvSpPr>
            <p:cNvPr id="39" name="Freeform 7">
              <a:extLst>
                <a:ext uri="{FF2B5EF4-FFF2-40B4-BE49-F238E27FC236}">
                  <a16:creationId xmlns:a16="http://schemas.microsoft.com/office/drawing/2014/main" xmlns="" id="{578B6EF8-12BE-4C4B-99E0-6BBF7CB6DD80}"/>
                </a:ext>
              </a:extLst>
            </p:cNvPr>
            <p:cNvSpPr>
              <a:spLocks/>
            </p:cNvSpPr>
            <p:nvPr/>
          </p:nvSpPr>
          <p:spPr bwMode="auto">
            <a:xfrm>
              <a:off x="5972175" y="2281238"/>
              <a:ext cx="760413" cy="603250"/>
            </a:xfrm>
            <a:custGeom>
              <a:avLst/>
              <a:gdLst>
                <a:gd name="T0" fmla="*/ 0 w 202"/>
                <a:gd name="T1" fmla="*/ 0 h 160"/>
                <a:gd name="T2" fmla="*/ 0 w 202"/>
                <a:gd name="T3" fmla="*/ 109 h 160"/>
                <a:gd name="T4" fmla="*/ 125 w 202"/>
                <a:gd name="T5" fmla="*/ 160 h 160"/>
                <a:gd name="T6" fmla="*/ 202 w 202"/>
                <a:gd name="T7" fmla="*/ 83 h 160"/>
                <a:gd name="T8" fmla="*/ 0 w 202"/>
                <a:gd name="T9" fmla="*/ 0 h 160"/>
              </a:gdLst>
              <a:ahLst/>
              <a:cxnLst>
                <a:cxn ang="0">
                  <a:pos x="T0" y="T1"/>
                </a:cxn>
                <a:cxn ang="0">
                  <a:pos x="T2" y="T3"/>
                </a:cxn>
                <a:cxn ang="0">
                  <a:pos x="T4" y="T5"/>
                </a:cxn>
                <a:cxn ang="0">
                  <a:pos x="T6" y="T7"/>
                </a:cxn>
                <a:cxn ang="0">
                  <a:pos x="T8" y="T9"/>
                </a:cxn>
              </a:cxnLst>
              <a:rect l="0" t="0" r="r" b="b"/>
              <a:pathLst>
                <a:path w="202" h="160">
                  <a:moveTo>
                    <a:pt x="0" y="0"/>
                  </a:moveTo>
                  <a:cubicBezTo>
                    <a:pt x="0" y="109"/>
                    <a:pt x="0" y="109"/>
                    <a:pt x="0" y="109"/>
                  </a:cubicBezTo>
                  <a:cubicBezTo>
                    <a:pt x="48" y="111"/>
                    <a:pt x="91" y="130"/>
                    <a:pt x="125" y="160"/>
                  </a:cubicBezTo>
                  <a:cubicBezTo>
                    <a:pt x="202" y="83"/>
                    <a:pt x="202" y="83"/>
                    <a:pt x="202" y="83"/>
                  </a:cubicBezTo>
                  <a:cubicBezTo>
                    <a:pt x="149" y="33"/>
                    <a:pt x="78" y="2"/>
                    <a:pt x="0" y="0"/>
                  </a:cubicBezTo>
                  <a:close/>
                </a:path>
              </a:pathLst>
            </a:custGeom>
            <a:grpFill/>
            <a:ln>
              <a:noFill/>
            </a:ln>
            <a:effectLst/>
            <a:sp3d>
              <a:bevelT w="139700" h="139700"/>
            </a:sp3d>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prstClr val="black"/>
                </a:solidFill>
                <a:effectLst/>
                <a:uLnTx/>
                <a:uFillTx/>
                <a:latin typeface="Shabnam" panose="020B0603030804020204" pitchFamily="34" charset="-78"/>
                <a:cs typeface="Shabnam" panose="020B0603030804020204" pitchFamily="34" charset="-78"/>
              </a:endParaRPr>
            </a:p>
          </p:txBody>
        </p:sp>
        <p:sp>
          <p:nvSpPr>
            <p:cNvPr id="40" name="Freeform 8">
              <a:extLst>
                <a:ext uri="{FF2B5EF4-FFF2-40B4-BE49-F238E27FC236}">
                  <a16:creationId xmlns:a16="http://schemas.microsoft.com/office/drawing/2014/main" xmlns="" id="{98FFF222-5BF0-4845-8F63-7644700A6B40}"/>
                </a:ext>
              </a:extLst>
            </p:cNvPr>
            <p:cNvSpPr>
              <a:spLocks/>
            </p:cNvSpPr>
            <p:nvPr/>
          </p:nvSpPr>
          <p:spPr bwMode="auto">
            <a:xfrm>
              <a:off x="4787900" y="3462338"/>
              <a:ext cx="608013" cy="760412"/>
            </a:xfrm>
            <a:custGeom>
              <a:avLst/>
              <a:gdLst>
                <a:gd name="T0" fmla="*/ 161 w 161"/>
                <a:gd name="T1" fmla="*/ 125 h 202"/>
                <a:gd name="T2" fmla="*/ 109 w 161"/>
                <a:gd name="T3" fmla="*/ 0 h 202"/>
                <a:gd name="T4" fmla="*/ 0 w 161"/>
                <a:gd name="T5" fmla="*/ 0 h 202"/>
                <a:gd name="T6" fmla="*/ 84 w 161"/>
                <a:gd name="T7" fmla="*/ 202 h 202"/>
                <a:gd name="T8" fmla="*/ 161 w 161"/>
                <a:gd name="T9" fmla="*/ 125 h 202"/>
              </a:gdLst>
              <a:ahLst/>
              <a:cxnLst>
                <a:cxn ang="0">
                  <a:pos x="T0" y="T1"/>
                </a:cxn>
                <a:cxn ang="0">
                  <a:pos x="T2" y="T3"/>
                </a:cxn>
                <a:cxn ang="0">
                  <a:pos x="T4" y="T5"/>
                </a:cxn>
                <a:cxn ang="0">
                  <a:pos x="T6" y="T7"/>
                </a:cxn>
                <a:cxn ang="0">
                  <a:pos x="T8" y="T9"/>
                </a:cxn>
              </a:cxnLst>
              <a:rect l="0" t="0" r="r" b="b"/>
              <a:pathLst>
                <a:path w="161" h="202">
                  <a:moveTo>
                    <a:pt x="161" y="125"/>
                  </a:moveTo>
                  <a:cubicBezTo>
                    <a:pt x="131" y="92"/>
                    <a:pt x="111" y="48"/>
                    <a:pt x="109" y="0"/>
                  </a:cubicBezTo>
                  <a:cubicBezTo>
                    <a:pt x="0" y="0"/>
                    <a:pt x="0" y="0"/>
                    <a:pt x="0" y="0"/>
                  </a:cubicBezTo>
                  <a:cubicBezTo>
                    <a:pt x="2" y="78"/>
                    <a:pt x="34" y="149"/>
                    <a:pt x="84" y="202"/>
                  </a:cubicBezTo>
                  <a:lnTo>
                    <a:pt x="161" y="125"/>
                  </a:lnTo>
                  <a:close/>
                </a:path>
              </a:pathLst>
            </a:custGeom>
            <a:grpFill/>
            <a:ln>
              <a:noFill/>
            </a:ln>
            <a:effectLst/>
            <a:sp3d>
              <a:bevelT w="139700" h="139700"/>
            </a:sp3d>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prstClr val="black"/>
                </a:solidFill>
                <a:effectLst/>
                <a:uLnTx/>
                <a:uFillTx/>
                <a:latin typeface="Shabnam" panose="020B0603030804020204" pitchFamily="34" charset="-78"/>
                <a:cs typeface="Shabnam" panose="020B0603030804020204" pitchFamily="34" charset="-78"/>
              </a:endParaRPr>
            </a:p>
          </p:txBody>
        </p:sp>
        <p:sp>
          <p:nvSpPr>
            <p:cNvPr id="41" name="Freeform 9">
              <a:extLst>
                <a:ext uri="{FF2B5EF4-FFF2-40B4-BE49-F238E27FC236}">
                  <a16:creationId xmlns:a16="http://schemas.microsoft.com/office/drawing/2014/main" xmlns="" id="{26701058-57F1-4FD9-B548-67E97DFE0883}"/>
                </a:ext>
              </a:extLst>
            </p:cNvPr>
            <p:cNvSpPr>
              <a:spLocks/>
            </p:cNvSpPr>
            <p:nvPr/>
          </p:nvSpPr>
          <p:spPr bwMode="auto">
            <a:xfrm>
              <a:off x="5146675" y="3973513"/>
              <a:ext cx="760413" cy="608012"/>
            </a:xfrm>
            <a:custGeom>
              <a:avLst/>
              <a:gdLst>
                <a:gd name="T0" fmla="*/ 202 w 202"/>
                <a:gd name="T1" fmla="*/ 52 h 161"/>
                <a:gd name="T2" fmla="*/ 78 w 202"/>
                <a:gd name="T3" fmla="*/ 0 h 161"/>
                <a:gd name="T4" fmla="*/ 0 w 202"/>
                <a:gd name="T5" fmla="*/ 78 h 161"/>
                <a:gd name="T6" fmla="*/ 202 w 202"/>
                <a:gd name="T7" fmla="*/ 161 h 161"/>
                <a:gd name="T8" fmla="*/ 202 w 202"/>
                <a:gd name="T9" fmla="*/ 52 h 161"/>
              </a:gdLst>
              <a:ahLst/>
              <a:cxnLst>
                <a:cxn ang="0">
                  <a:pos x="T0" y="T1"/>
                </a:cxn>
                <a:cxn ang="0">
                  <a:pos x="T2" y="T3"/>
                </a:cxn>
                <a:cxn ang="0">
                  <a:pos x="T4" y="T5"/>
                </a:cxn>
                <a:cxn ang="0">
                  <a:pos x="T6" y="T7"/>
                </a:cxn>
                <a:cxn ang="0">
                  <a:pos x="T8" y="T9"/>
                </a:cxn>
              </a:cxnLst>
              <a:rect l="0" t="0" r="r" b="b"/>
              <a:pathLst>
                <a:path w="202" h="161">
                  <a:moveTo>
                    <a:pt x="202" y="52"/>
                  </a:moveTo>
                  <a:cubicBezTo>
                    <a:pt x="154" y="50"/>
                    <a:pt x="111" y="31"/>
                    <a:pt x="78" y="0"/>
                  </a:cubicBezTo>
                  <a:cubicBezTo>
                    <a:pt x="0" y="78"/>
                    <a:pt x="0" y="78"/>
                    <a:pt x="0" y="78"/>
                  </a:cubicBezTo>
                  <a:cubicBezTo>
                    <a:pt x="53" y="128"/>
                    <a:pt x="124" y="159"/>
                    <a:pt x="202" y="161"/>
                  </a:cubicBezTo>
                  <a:lnTo>
                    <a:pt x="202" y="52"/>
                  </a:lnTo>
                  <a:close/>
                </a:path>
              </a:pathLst>
            </a:custGeom>
            <a:grpFill/>
            <a:ln>
              <a:noFill/>
            </a:ln>
            <a:effectLst/>
            <a:sp3d>
              <a:bevelT w="139700" h="139700"/>
            </a:sp3d>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prstClr val="black"/>
                </a:solidFill>
                <a:effectLst/>
                <a:uLnTx/>
                <a:uFillTx/>
                <a:latin typeface="Shabnam" panose="020B0603030804020204" pitchFamily="34" charset="-78"/>
                <a:cs typeface="Shabnam" panose="020B0603030804020204" pitchFamily="34" charset="-78"/>
              </a:endParaRPr>
            </a:p>
          </p:txBody>
        </p:sp>
        <p:sp>
          <p:nvSpPr>
            <p:cNvPr id="42" name="Freeform 10">
              <a:extLst>
                <a:ext uri="{FF2B5EF4-FFF2-40B4-BE49-F238E27FC236}">
                  <a16:creationId xmlns:a16="http://schemas.microsoft.com/office/drawing/2014/main" xmlns="" id="{C4E953FD-5C29-47C2-8C1A-594F3CB952A0}"/>
                </a:ext>
              </a:extLst>
            </p:cNvPr>
            <p:cNvSpPr>
              <a:spLocks/>
            </p:cNvSpPr>
            <p:nvPr/>
          </p:nvSpPr>
          <p:spPr bwMode="auto">
            <a:xfrm>
              <a:off x="6484938" y="3462338"/>
              <a:ext cx="606425" cy="760412"/>
            </a:xfrm>
            <a:custGeom>
              <a:avLst/>
              <a:gdLst>
                <a:gd name="T0" fmla="*/ 52 w 161"/>
                <a:gd name="T1" fmla="*/ 0 h 202"/>
                <a:gd name="T2" fmla="*/ 0 w 161"/>
                <a:gd name="T3" fmla="*/ 125 h 202"/>
                <a:gd name="T4" fmla="*/ 77 w 161"/>
                <a:gd name="T5" fmla="*/ 202 h 202"/>
                <a:gd name="T6" fmla="*/ 161 w 161"/>
                <a:gd name="T7" fmla="*/ 0 h 202"/>
                <a:gd name="T8" fmla="*/ 52 w 161"/>
                <a:gd name="T9" fmla="*/ 0 h 202"/>
              </a:gdLst>
              <a:ahLst/>
              <a:cxnLst>
                <a:cxn ang="0">
                  <a:pos x="T0" y="T1"/>
                </a:cxn>
                <a:cxn ang="0">
                  <a:pos x="T2" y="T3"/>
                </a:cxn>
                <a:cxn ang="0">
                  <a:pos x="T4" y="T5"/>
                </a:cxn>
                <a:cxn ang="0">
                  <a:pos x="T6" y="T7"/>
                </a:cxn>
                <a:cxn ang="0">
                  <a:pos x="T8" y="T9"/>
                </a:cxn>
              </a:cxnLst>
              <a:rect l="0" t="0" r="r" b="b"/>
              <a:pathLst>
                <a:path w="161" h="202">
                  <a:moveTo>
                    <a:pt x="52" y="0"/>
                  </a:moveTo>
                  <a:cubicBezTo>
                    <a:pt x="50" y="48"/>
                    <a:pt x="31" y="92"/>
                    <a:pt x="0" y="125"/>
                  </a:cubicBezTo>
                  <a:cubicBezTo>
                    <a:pt x="77" y="202"/>
                    <a:pt x="77" y="202"/>
                    <a:pt x="77" y="202"/>
                  </a:cubicBezTo>
                  <a:cubicBezTo>
                    <a:pt x="128" y="149"/>
                    <a:pt x="159" y="78"/>
                    <a:pt x="161" y="0"/>
                  </a:cubicBezTo>
                  <a:lnTo>
                    <a:pt x="52" y="0"/>
                  </a:lnTo>
                  <a:close/>
                </a:path>
              </a:pathLst>
            </a:custGeom>
            <a:grpFill/>
            <a:ln>
              <a:noFill/>
            </a:ln>
            <a:effectLst/>
            <a:sp3d>
              <a:bevelT w="139700" h="139700"/>
            </a:sp3d>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prstClr val="black"/>
                </a:solidFill>
                <a:effectLst/>
                <a:uLnTx/>
                <a:uFillTx/>
                <a:latin typeface="Shabnam" panose="020B0603030804020204" pitchFamily="34" charset="-78"/>
                <a:cs typeface="Shabnam" panose="020B0603030804020204" pitchFamily="34" charset="-78"/>
              </a:endParaRPr>
            </a:p>
          </p:txBody>
        </p:sp>
        <p:sp>
          <p:nvSpPr>
            <p:cNvPr id="43" name="Freeform 11">
              <a:extLst>
                <a:ext uri="{FF2B5EF4-FFF2-40B4-BE49-F238E27FC236}">
                  <a16:creationId xmlns:a16="http://schemas.microsoft.com/office/drawing/2014/main" xmlns="" id="{8339F101-200C-4981-85B2-E1C3AA72743B}"/>
                </a:ext>
              </a:extLst>
            </p:cNvPr>
            <p:cNvSpPr>
              <a:spLocks/>
            </p:cNvSpPr>
            <p:nvPr/>
          </p:nvSpPr>
          <p:spPr bwMode="auto">
            <a:xfrm>
              <a:off x="6484938" y="2640013"/>
              <a:ext cx="606425" cy="762000"/>
            </a:xfrm>
            <a:custGeom>
              <a:avLst/>
              <a:gdLst>
                <a:gd name="T0" fmla="*/ 0 w 161"/>
                <a:gd name="T1" fmla="*/ 77 h 202"/>
                <a:gd name="T2" fmla="*/ 52 w 161"/>
                <a:gd name="T3" fmla="*/ 202 h 202"/>
                <a:gd name="T4" fmla="*/ 161 w 161"/>
                <a:gd name="T5" fmla="*/ 202 h 202"/>
                <a:gd name="T6" fmla="*/ 77 w 161"/>
                <a:gd name="T7" fmla="*/ 0 h 202"/>
                <a:gd name="T8" fmla="*/ 0 w 161"/>
                <a:gd name="T9" fmla="*/ 77 h 202"/>
              </a:gdLst>
              <a:ahLst/>
              <a:cxnLst>
                <a:cxn ang="0">
                  <a:pos x="T0" y="T1"/>
                </a:cxn>
                <a:cxn ang="0">
                  <a:pos x="T2" y="T3"/>
                </a:cxn>
                <a:cxn ang="0">
                  <a:pos x="T4" y="T5"/>
                </a:cxn>
                <a:cxn ang="0">
                  <a:pos x="T6" y="T7"/>
                </a:cxn>
                <a:cxn ang="0">
                  <a:pos x="T8" y="T9"/>
                </a:cxn>
              </a:cxnLst>
              <a:rect l="0" t="0" r="r" b="b"/>
              <a:pathLst>
                <a:path w="161" h="202">
                  <a:moveTo>
                    <a:pt x="0" y="77"/>
                  </a:moveTo>
                  <a:cubicBezTo>
                    <a:pt x="31" y="110"/>
                    <a:pt x="50" y="154"/>
                    <a:pt x="52" y="202"/>
                  </a:cubicBezTo>
                  <a:cubicBezTo>
                    <a:pt x="161" y="202"/>
                    <a:pt x="161" y="202"/>
                    <a:pt x="161" y="202"/>
                  </a:cubicBezTo>
                  <a:cubicBezTo>
                    <a:pt x="159" y="124"/>
                    <a:pt x="128" y="53"/>
                    <a:pt x="77" y="0"/>
                  </a:cubicBezTo>
                  <a:lnTo>
                    <a:pt x="0" y="77"/>
                  </a:lnTo>
                  <a:close/>
                </a:path>
              </a:pathLst>
            </a:custGeom>
            <a:grpFill/>
            <a:ln>
              <a:noFill/>
            </a:ln>
            <a:effectLst/>
            <a:sp3d>
              <a:bevelT w="139700" h="139700"/>
            </a:sp3d>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prstClr val="black"/>
                </a:solidFill>
                <a:effectLst/>
                <a:uLnTx/>
                <a:uFillTx/>
                <a:latin typeface="Shabnam" panose="020B0603030804020204" pitchFamily="34" charset="-78"/>
                <a:cs typeface="Shabnam" panose="020B0603030804020204" pitchFamily="34" charset="-78"/>
              </a:endParaRPr>
            </a:p>
          </p:txBody>
        </p:sp>
        <p:sp>
          <p:nvSpPr>
            <p:cNvPr id="44" name="Freeform 12">
              <a:extLst>
                <a:ext uri="{FF2B5EF4-FFF2-40B4-BE49-F238E27FC236}">
                  <a16:creationId xmlns:a16="http://schemas.microsoft.com/office/drawing/2014/main" xmlns="" id="{086D0095-1758-4B5C-97B9-B21F4496B0E9}"/>
                </a:ext>
              </a:extLst>
            </p:cNvPr>
            <p:cNvSpPr>
              <a:spLocks/>
            </p:cNvSpPr>
            <p:nvPr/>
          </p:nvSpPr>
          <p:spPr bwMode="auto">
            <a:xfrm>
              <a:off x="5972175" y="3973513"/>
              <a:ext cx="760413" cy="608012"/>
            </a:xfrm>
            <a:custGeom>
              <a:avLst/>
              <a:gdLst>
                <a:gd name="T0" fmla="*/ 125 w 202"/>
                <a:gd name="T1" fmla="*/ 0 h 161"/>
                <a:gd name="T2" fmla="*/ 0 w 202"/>
                <a:gd name="T3" fmla="*/ 52 h 161"/>
                <a:gd name="T4" fmla="*/ 0 w 202"/>
                <a:gd name="T5" fmla="*/ 161 h 161"/>
                <a:gd name="T6" fmla="*/ 202 w 202"/>
                <a:gd name="T7" fmla="*/ 78 h 161"/>
                <a:gd name="T8" fmla="*/ 125 w 202"/>
                <a:gd name="T9" fmla="*/ 0 h 161"/>
              </a:gdLst>
              <a:ahLst/>
              <a:cxnLst>
                <a:cxn ang="0">
                  <a:pos x="T0" y="T1"/>
                </a:cxn>
                <a:cxn ang="0">
                  <a:pos x="T2" y="T3"/>
                </a:cxn>
                <a:cxn ang="0">
                  <a:pos x="T4" y="T5"/>
                </a:cxn>
                <a:cxn ang="0">
                  <a:pos x="T6" y="T7"/>
                </a:cxn>
                <a:cxn ang="0">
                  <a:pos x="T8" y="T9"/>
                </a:cxn>
              </a:cxnLst>
              <a:rect l="0" t="0" r="r" b="b"/>
              <a:pathLst>
                <a:path w="202" h="161">
                  <a:moveTo>
                    <a:pt x="125" y="0"/>
                  </a:moveTo>
                  <a:cubicBezTo>
                    <a:pt x="91" y="31"/>
                    <a:pt x="48" y="50"/>
                    <a:pt x="0" y="52"/>
                  </a:cubicBezTo>
                  <a:cubicBezTo>
                    <a:pt x="0" y="161"/>
                    <a:pt x="0" y="161"/>
                    <a:pt x="0" y="161"/>
                  </a:cubicBezTo>
                  <a:cubicBezTo>
                    <a:pt x="78" y="159"/>
                    <a:pt x="149" y="128"/>
                    <a:pt x="202" y="78"/>
                  </a:cubicBezTo>
                  <a:lnTo>
                    <a:pt x="125" y="0"/>
                  </a:lnTo>
                  <a:close/>
                </a:path>
              </a:pathLst>
            </a:custGeom>
            <a:grpFill/>
            <a:ln>
              <a:noFill/>
            </a:ln>
            <a:effectLst/>
            <a:sp3d>
              <a:bevelT w="139700" h="139700"/>
            </a:sp3d>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prstClr val="black"/>
                </a:solidFill>
                <a:effectLst/>
                <a:uLnTx/>
                <a:uFillTx/>
                <a:latin typeface="Shabnam" panose="020B0603030804020204" pitchFamily="34" charset="-78"/>
                <a:cs typeface="Shabnam" panose="020B0603030804020204" pitchFamily="34" charset="-78"/>
              </a:endParaRPr>
            </a:p>
          </p:txBody>
        </p:sp>
      </p:grpSp>
      <p:sp>
        <p:nvSpPr>
          <p:cNvPr id="49" name="TextBox 48">
            <a:extLst>
              <a:ext uri="{FF2B5EF4-FFF2-40B4-BE49-F238E27FC236}">
                <a16:creationId xmlns:a16="http://schemas.microsoft.com/office/drawing/2014/main" xmlns="" id="{7D07A931-CFED-4E5B-954D-67E691C9AFE4}"/>
              </a:ext>
            </a:extLst>
          </p:cNvPr>
          <p:cNvSpPr txBox="1"/>
          <p:nvPr/>
        </p:nvSpPr>
        <p:spPr>
          <a:xfrm>
            <a:off x="10678775" y="5723226"/>
            <a:ext cx="569626" cy="461665"/>
          </a:xfrm>
          <a:prstGeom prst="rect">
            <a:avLst/>
          </a:prstGeom>
          <a:noFill/>
        </p:spPr>
        <p:txBody>
          <a:bodyPr wrap="square" rtlCol="1">
            <a:spAutoFit/>
          </a:bodyPr>
          <a:lstStyle/>
          <a:p>
            <a:pPr algn="ctr" rtl="1"/>
            <a:r>
              <a:rPr lang="fa-IR" sz="2400" dirty="0" smtClean="0">
                <a:latin typeface="Shabnam" panose="020B0603030804020204" pitchFamily="34" charset="-78"/>
                <a:cs typeface="Shabnam" panose="020B0603030804020204" pitchFamily="34" charset="-78"/>
              </a:rPr>
              <a:t>9</a:t>
            </a:r>
            <a:endParaRPr lang="fa-IR" sz="2400" dirty="0">
              <a:latin typeface="Shabnam" panose="020B0603030804020204" pitchFamily="34" charset="-78"/>
              <a:cs typeface="Shabnam" panose="020B0603030804020204" pitchFamily="34" charset="-78"/>
            </a:endParaRPr>
          </a:p>
        </p:txBody>
      </p:sp>
      <p:sp>
        <p:nvSpPr>
          <p:cNvPr id="50" name="TextBox 49">
            <a:extLst>
              <a:ext uri="{FF2B5EF4-FFF2-40B4-BE49-F238E27FC236}">
                <a16:creationId xmlns:a16="http://schemas.microsoft.com/office/drawing/2014/main" xmlns="" id="{0C33BFE7-9525-4600-9E7E-4111DBE7DC87}"/>
              </a:ext>
            </a:extLst>
          </p:cNvPr>
          <p:cNvSpPr txBox="1"/>
          <p:nvPr/>
        </p:nvSpPr>
        <p:spPr>
          <a:xfrm>
            <a:off x="10199726" y="787105"/>
            <a:ext cx="1454407" cy="369332"/>
          </a:xfrm>
          <a:prstGeom prst="rect">
            <a:avLst/>
          </a:prstGeom>
          <a:noFill/>
        </p:spPr>
        <p:txBody>
          <a:bodyPr wrap="square" rtlCol="1">
            <a:spAutoFit/>
          </a:bodyPr>
          <a:lstStyle/>
          <a:p>
            <a:pPr algn="r" rtl="1"/>
            <a:r>
              <a:rPr lang="fa-IR" dirty="0">
                <a:solidFill>
                  <a:schemeClr val="bg1"/>
                </a:solidFill>
                <a:latin typeface="Shabnam" panose="020B0603030804020204" pitchFamily="34" charset="-78"/>
                <a:cs typeface="Shabnam" panose="020B0603030804020204" pitchFamily="34" charset="-78"/>
              </a:rPr>
              <a:t>سرفصـــل‌ها</a:t>
            </a:r>
          </a:p>
        </p:txBody>
      </p:sp>
      <p:pic>
        <p:nvPicPr>
          <p:cNvPr id="54" name="Picture 53">
            <a:extLst>
              <a:ext uri="{FF2B5EF4-FFF2-40B4-BE49-F238E27FC236}">
                <a16:creationId xmlns:a16="http://schemas.microsoft.com/office/drawing/2014/main" xmlns="" id="{129F8331-3C4F-41BB-83DE-0B13D4865AD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193921" y="6445939"/>
            <a:ext cx="390545" cy="425472"/>
          </a:xfrm>
          <a:prstGeom prst="rect">
            <a:avLst/>
          </a:prstGeom>
          <a:ln>
            <a:noFill/>
          </a:ln>
          <a:effectLst>
            <a:outerShdw blurRad="190500" algn="tl" rotWithShape="0">
              <a:srgbClr val="000000">
                <a:alpha val="70000"/>
              </a:srgbClr>
            </a:outerShdw>
          </a:effectLst>
        </p:spPr>
      </p:pic>
      <p:pic>
        <p:nvPicPr>
          <p:cNvPr id="56" name="Picture 55">
            <a:extLst>
              <a:ext uri="{FF2B5EF4-FFF2-40B4-BE49-F238E27FC236}">
                <a16:creationId xmlns:a16="http://schemas.microsoft.com/office/drawing/2014/main" xmlns="" id="{DC64A9BA-C545-44D9-9106-8C903DABD1E5}"/>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3057" y="6449687"/>
            <a:ext cx="390545" cy="425472"/>
          </a:xfrm>
          <a:prstGeom prst="rect">
            <a:avLst/>
          </a:prstGeom>
          <a:ln>
            <a:noFill/>
          </a:ln>
          <a:effectLst>
            <a:outerShdw blurRad="190500" algn="tl" rotWithShape="0">
              <a:srgbClr val="000000">
                <a:alpha val="70000"/>
              </a:srgbClr>
            </a:outerShdw>
          </a:effectLst>
        </p:spPr>
      </p:pic>
      <p:pic>
        <p:nvPicPr>
          <p:cNvPr id="52" name="Picture 51">
            <a:extLst>
              <a:ext uri="{FF2B5EF4-FFF2-40B4-BE49-F238E27FC236}">
                <a16:creationId xmlns:a16="http://schemas.microsoft.com/office/drawing/2014/main" xmlns="" id="{901589AC-6FF4-4762-BC2D-96236FF6A9AE}"/>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42888" y="6344227"/>
            <a:ext cx="9165431" cy="425472"/>
          </a:xfrm>
          <a:prstGeom prst="rect">
            <a:avLst/>
          </a:prstGeom>
          <a:ln>
            <a:noFill/>
          </a:ln>
          <a:effectLst>
            <a:outerShdw blurRad="190500" algn="tl" rotWithShape="0">
              <a:srgbClr val="000000">
                <a:alpha val="70000"/>
              </a:srgbClr>
            </a:outerShdw>
          </a:effectLst>
        </p:spPr>
      </p:pic>
      <p:sp>
        <p:nvSpPr>
          <p:cNvPr id="57" name="TextBox 56">
            <a:extLst>
              <a:ext uri="{FF2B5EF4-FFF2-40B4-BE49-F238E27FC236}">
                <a16:creationId xmlns:a16="http://schemas.microsoft.com/office/drawing/2014/main" xmlns="" id="{FF9C7B08-DB95-454D-9E72-0918E1C1F699}"/>
              </a:ext>
            </a:extLst>
          </p:cNvPr>
          <p:cNvSpPr txBox="1"/>
          <p:nvPr/>
        </p:nvSpPr>
        <p:spPr>
          <a:xfrm>
            <a:off x="10110879" y="1419591"/>
            <a:ext cx="1543254" cy="369332"/>
          </a:xfrm>
          <a:prstGeom prst="rect">
            <a:avLst/>
          </a:prstGeom>
          <a:noFill/>
        </p:spPr>
        <p:txBody>
          <a:bodyPr wrap="square" rtlCol="1">
            <a:spAutoFit/>
          </a:bodyPr>
          <a:lstStyle/>
          <a:p>
            <a:pPr algn="r" rtl="1"/>
            <a:r>
              <a:rPr lang="fa-IR" dirty="0">
                <a:solidFill>
                  <a:schemeClr val="bg1"/>
                </a:solidFill>
                <a:latin typeface="Shabnam" panose="020B0603030804020204" pitchFamily="34" charset="-78"/>
                <a:cs typeface="Shabnam" panose="020B0603030804020204" pitchFamily="34" charset="-78"/>
              </a:rPr>
              <a:t>کلیــــات</a:t>
            </a:r>
          </a:p>
        </p:txBody>
      </p:sp>
      <p:sp>
        <p:nvSpPr>
          <p:cNvPr id="58" name="TextBox 57">
            <a:extLst>
              <a:ext uri="{FF2B5EF4-FFF2-40B4-BE49-F238E27FC236}">
                <a16:creationId xmlns:a16="http://schemas.microsoft.com/office/drawing/2014/main" xmlns="" id="{2BB1FBCD-6F36-41C4-B72F-C909595BBAD5}"/>
              </a:ext>
            </a:extLst>
          </p:cNvPr>
          <p:cNvSpPr txBox="1"/>
          <p:nvPr/>
        </p:nvSpPr>
        <p:spPr>
          <a:xfrm>
            <a:off x="9857134" y="2030624"/>
            <a:ext cx="1796999" cy="369332"/>
          </a:xfrm>
          <a:prstGeom prst="rect">
            <a:avLst/>
          </a:prstGeom>
          <a:noFill/>
        </p:spPr>
        <p:txBody>
          <a:bodyPr wrap="square" rtlCol="1">
            <a:spAutoFit/>
          </a:bodyPr>
          <a:lstStyle/>
          <a:p>
            <a:pPr algn="r" rtl="1"/>
            <a:r>
              <a:rPr lang="fa-IR" dirty="0">
                <a:solidFill>
                  <a:schemeClr val="bg1"/>
                </a:solidFill>
                <a:latin typeface="Shabnam" panose="020B0603030804020204" pitchFamily="34" charset="-78"/>
                <a:cs typeface="Shabnam" panose="020B0603030804020204" pitchFamily="34" charset="-78"/>
              </a:rPr>
              <a:t>پیشینه تحقیق</a:t>
            </a:r>
          </a:p>
        </p:txBody>
      </p:sp>
      <p:sp>
        <p:nvSpPr>
          <p:cNvPr id="59" name="TextBox 58">
            <a:extLst>
              <a:ext uri="{FF2B5EF4-FFF2-40B4-BE49-F238E27FC236}">
                <a16:creationId xmlns:a16="http://schemas.microsoft.com/office/drawing/2014/main" xmlns="" id="{EA941DFC-E764-4291-A85C-951F86163EE9}"/>
              </a:ext>
            </a:extLst>
          </p:cNvPr>
          <p:cNvSpPr txBox="1"/>
          <p:nvPr/>
        </p:nvSpPr>
        <p:spPr>
          <a:xfrm>
            <a:off x="9857134" y="2630992"/>
            <a:ext cx="1796999" cy="369332"/>
          </a:xfrm>
          <a:prstGeom prst="rect">
            <a:avLst/>
          </a:prstGeom>
          <a:noFill/>
        </p:spPr>
        <p:txBody>
          <a:bodyPr wrap="square" rtlCol="1">
            <a:spAutoFit/>
          </a:bodyPr>
          <a:lstStyle/>
          <a:p>
            <a:pPr algn="just" rtl="1"/>
            <a:r>
              <a:rPr lang="fa-IR" dirty="0">
                <a:solidFill>
                  <a:schemeClr val="bg1"/>
                </a:solidFill>
                <a:latin typeface="Shabnam" panose="020B0603030804020204" pitchFamily="34" charset="-78"/>
                <a:cs typeface="Shabnam" panose="020B0603030804020204" pitchFamily="34" charset="-78"/>
              </a:rPr>
              <a:t>روش تحقیق</a:t>
            </a:r>
          </a:p>
        </p:txBody>
      </p:sp>
      <p:sp>
        <p:nvSpPr>
          <p:cNvPr id="60" name="TextBox 59">
            <a:extLst>
              <a:ext uri="{FF2B5EF4-FFF2-40B4-BE49-F238E27FC236}">
                <a16:creationId xmlns:a16="http://schemas.microsoft.com/office/drawing/2014/main" xmlns="" id="{B5EB82EF-E961-4AFF-8269-602870893310}"/>
              </a:ext>
            </a:extLst>
          </p:cNvPr>
          <p:cNvSpPr txBox="1"/>
          <p:nvPr/>
        </p:nvSpPr>
        <p:spPr>
          <a:xfrm>
            <a:off x="9929308" y="3278743"/>
            <a:ext cx="1724825" cy="369332"/>
          </a:xfrm>
          <a:prstGeom prst="rect">
            <a:avLst/>
          </a:prstGeom>
          <a:noFill/>
        </p:spPr>
        <p:txBody>
          <a:bodyPr wrap="square" rtlCol="1">
            <a:spAutoFit/>
          </a:bodyPr>
          <a:lstStyle/>
          <a:p>
            <a:pPr algn="r" rtl="1"/>
            <a:r>
              <a:rPr lang="fa-IR" dirty="0">
                <a:solidFill>
                  <a:schemeClr val="bg1"/>
                </a:solidFill>
                <a:latin typeface="Shabnam" panose="020B0603030804020204" pitchFamily="34" charset="-78"/>
                <a:cs typeface="Shabnam" panose="020B0603030804020204" pitchFamily="34" charset="-78"/>
              </a:rPr>
              <a:t>تجزیه و تحلیل</a:t>
            </a:r>
          </a:p>
        </p:txBody>
      </p:sp>
      <p:sp>
        <p:nvSpPr>
          <p:cNvPr id="61" name="TextBox 60">
            <a:extLst>
              <a:ext uri="{FF2B5EF4-FFF2-40B4-BE49-F238E27FC236}">
                <a16:creationId xmlns:a16="http://schemas.microsoft.com/office/drawing/2014/main" xmlns="" id="{787F05C4-40B4-4FB6-BD93-6B291E24770E}"/>
              </a:ext>
            </a:extLst>
          </p:cNvPr>
          <p:cNvSpPr txBox="1"/>
          <p:nvPr/>
        </p:nvSpPr>
        <p:spPr>
          <a:xfrm>
            <a:off x="9857134" y="3910689"/>
            <a:ext cx="1804058" cy="369332"/>
          </a:xfrm>
          <a:prstGeom prst="rect">
            <a:avLst/>
          </a:prstGeom>
          <a:noFill/>
        </p:spPr>
        <p:txBody>
          <a:bodyPr wrap="square" rtlCol="1">
            <a:spAutoFit/>
          </a:bodyPr>
          <a:lstStyle/>
          <a:p>
            <a:pPr algn="r" rtl="1"/>
            <a:r>
              <a:rPr lang="fa-IR" dirty="0">
                <a:solidFill>
                  <a:schemeClr val="bg1"/>
                </a:solidFill>
                <a:latin typeface="Shabnam" panose="020B0603030804020204" pitchFamily="34" charset="-78"/>
                <a:cs typeface="Shabnam" panose="020B0603030804020204" pitchFamily="34" charset="-78"/>
              </a:rPr>
              <a:t>نتیجه گیری</a:t>
            </a:r>
          </a:p>
        </p:txBody>
      </p:sp>
      <p:sp>
        <p:nvSpPr>
          <p:cNvPr id="62" name="TextBox 61">
            <a:extLst>
              <a:ext uri="{FF2B5EF4-FFF2-40B4-BE49-F238E27FC236}">
                <a16:creationId xmlns:a16="http://schemas.microsoft.com/office/drawing/2014/main" xmlns="" id="{652DAC5F-3D91-4A30-98B6-2F48D98290D8}"/>
              </a:ext>
            </a:extLst>
          </p:cNvPr>
          <p:cNvSpPr txBox="1"/>
          <p:nvPr/>
        </p:nvSpPr>
        <p:spPr>
          <a:xfrm>
            <a:off x="9857134" y="4539466"/>
            <a:ext cx="1796999" cy="369332"/>
          </a:xfrm>
          <a:prstGeom prst="rect">
            <a:avLst/>
          </a:prstGeom>
          <a:noFill/>
        </p:spPr>
        <p:txBody>
          <a:bodyPr wrap="square" rtlCol="1">
            <a:spAutoFit/>
          </a:bodyPr>
          <a:lstStyle/>
          <a:p>
            <a:pPr algn="r" rtl="1"/>
            <a:r>
              <a:rPr lang="fa-IR" dirty="0">
                <a:solidFill>
                  <a:schemeClr val="bg1"/>
                </a:solidFill>
                <a:latin typeface="Shabnam" panose="020B0603030804020204" pitchFamily="34" charset="-78"/>
                <a:cs typeface="Shabnam" panose="020B0603030804020204" pitchFamily="34" charset="-78"/>
              </a:rPr>
              <a:t>پیشنهادات</a:t>
            </a:r>
          </a:p>
        </p:txBody>
      </p:sp>
      <p:pic>
        <p:nvPicPr>
          <p:cNvPr id="68" name="Picture 67">
            <a:extLst>
              <a:ext uri="{FF2B5EF4-FFF2-40B4-BE49-F238E27FC236}">
                <a16:creationId xmlns:a16="http://schemas.microsoft.com/office/drawing/2014/main" xmlns="" id="{37C09D06-66F7-4A47-81E6-A10C501D1CC2}"/>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1758861" y="763564"/>
            <a:ext cx="360000" cy="360000"/>
          </a:xfrm>
          <a:prstGeom prst="rect">
            <a:avLst/>
          </a:prstGeom>
        </p:spPr>
      </p:pic>
      <p:pic>
        <p:nvPicPr>
          <p:cNvPr id="70" name="Picture 69">
            <a:extLst>
              <a:ext uri="{FF2B5EF4-FFF2-40B4-BE49-F238E27FC236}">
                <a16:creationId xmlns:a16="http://schemas.microsoft.com/office/drawing/2014/main" xmlns="" id="{99EAEDD8-4D8E-4C96-9B8A-740F938304A2}"/>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1781182" y="1390515"/>
            <a:ext cx="324000" cy="324000"/>
          </a:xfrm>
          <a:prstGeom prst="rect">
            <a:avLst/>
          </a:prstGeom>
        </p:spPr>
      </p:pic>
      <p:pic>
        <p:nvPicPr>
          <p:cNvPr id="72" name="Picture 71">
            <a:extLst>
              <a:ext uri="{FF2B5EF4-FFF2-40B4-BE49-F238E27FC236}">
                <a16:creationId xmlns:a16="http://schemas.microsoft.com/office/drawing/2014/main" xmlns="" id="{4804987D-0412-46A9-BE64-51E1A9923918}"/>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1737678" y="1982515"/>
            <a:ext cx="396000" cy="396000"/>
          </a:xfrm>
          <a:prstGeom prst="rect">
            <a:avLst/>
          </a:prstGeom>
        </p:spPr>
      </p:pic>
      <p:pic>
        <p:nvPicPr>
          <p:cNvPr id="74" name="Picture 73">
            <a:extLst>
              <a:ext uri="{FF2B5EF4-FFF2-40B4-BE49-F238E27FC236}">
                <a16:creationId xmlns:a16="http://schemas.microsoft.com/office/drawing/2014/main" xmlns="" id="{9AD2D3E9-1FAC-442A-8FA2-A4CC86BD657B}"/>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11767930" y="2618429"/>
            <a:ext cx="360000" cy="360000"/>
          </a:xfrm>
          <a:prstGeom prst="rect">
            <a:avLst/>
          </a:prstGeom>
        </p:spPr>
      </p:pic>
      <p:pic>
        <p:nvPicPr>
          <p:cNvPr id="76" name="Picture 75">
            <a:extLst>
              <a:ext uri="{FF2B5EF4-FFF2-40B4-BE49-F238E27FC236}">
                <a16:creationId xmlns:a16="http://schemas.microsoft.com/office/drawing/2014/main" xmlns="" id="{34F1E489-46A1-48EE-802A-701AC812F93C}"/>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11728174" y="3203890"/>
            <a:ext cx="432000" cy="432000"/>
          </a:xfrm>
          <a:prstGeom prst="rect">
            <a:avLst/>
          </a:prstGeom>
        </p:spPr>
      </p:pic>
      <p:pic>
        <p:nvPicPr>
          <p:cNvPr id="78" name="Picture 77">
            <a:extLst>
              <a:ext uri="{FF2B5EF4-FFF2-40B4-BE49-F238E27FC236}">
                <a16:creationId xmlns:a16="http://schemas.microsoft.com/office/drawing/2014/main" xmlns="" id="{1431EC22-BB69-4A3A-BAA7-112B04520CF8}"/>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11720120" y="3847378"/>
            <a:ext cx="432000" cy="432000"/>
          </a:xfrm>
          <a:prstGeom prst="rect">
            <a:avLst/>
          </a:prstGeom>
        </p:spPr>
      </p:pic>
      <p:pic>
        <p:nvPicPr>
          <p:cNvPr id="80" name="Picture 79">
            <a:extLst>
              <a:ext uri="{FF2B5EF4-FFF2-40B4-BE49-F238E27FC236}">
                <a16:creationId xmlns:a16="http://schemas.microsoft.com/office/drawing/2014/main" xmlns="" id="{B09C53B8-57BB-4F22-A0A4-D83530C2F3EF}"/>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11713365" y="4463546"/>
            <a:ext cx="432000" cy="432000"/>
          </a:xfrm>
          <a:prstGeom prst="rect">
            <a:avLst/>
          </a:prstGeom>
        </p:spPr>
      </p:pic>
      <p:sp>
        <p:nvSpPr>
          <p:cNvPr id="83" name="TextBox 82">
            <a:extLst>
              <a:ext uri="{FF2B5EF4-FFF2-40B4-BE49-F238E27FC236}">
                <a16:creationId xmlns:a16="http://schemas.microsoft.com/office/drawing/2014/main" xmlns="" id="{20C28120-B82F-4647-8414-C9632A27ECC3}"/>
              </a:ext>
            </a:extLst>
          </p:cNvPr>
          <p:cNvSpPr txBox="1"/>
          <p:nvPr/>
        </p:nvSpPr>
        <p:spPr>
          <a:xfrm>
            <a:off x="5628651" y="6439594"/>
            <a:ext cx="3379529" cy="338554"/>
          </a:xfrm>
          <a:prstGeom prst="rect">
            <a:avLst/>
          </a:prstGeom>
          <a:noFill/>
        </p:spPr>
        <p:txBody>
          <a:bodyPr wrap="square" rtlCol="1">
            <a:spAutoFit/>
          </a:bodyPr>
          <a:lstStyle/>
          <a:p>
            <a:pPr algn="r" rtl="1"/>
            <a:r>
              <a:rPr lang="fa-IR" sz="1600" dirty="0">
                <a:solidFill>
                  <a:schemeClr val="bg1"/>
                </a:solidFill>
                <a:effectLst>
                  <a:outerShdw blurRad="38100" dist="38100" dir="2700000" algn="tl">
                    <a:srgbClr val="000000">
                      <a:alpha val="43137"/>
                    </a:srgbClr>
                  </a:outerShdw>
                </a:effectLst>
                <a:latin typeface="Shabnam" panose="020B0603030804020204" pitchFamily="34" charset="-78"/>
                <a:cs typeface="Shabnam" panose="020B0603030804020204" pitchFamily="34" charset="-78"/>
              </a:rPr>
              <a:t>دانشجو: </a:t>
            </a:r>
            <a:r>
              <a:rPr lang="fa-IR" sz="1600" b="1" dirty="0">
                <a:solidFill>
                  <a:srgbClr val="AB176C"/>
                </a:solidFill>
                <a:latin typeface="Shabnam" panose="020B0603030804020204" pitchFamily="34" charset="-78"/>
                <a:cs typeface="B Nazanin" pitchFamily="2" charset="-78"/>
              </a:rPr>
              <a:t>حمید باصولی </a:t>
            </a:r>
            <a:endParaRPr lang="fa-IR" sz="1600" dirty="0">
              <a:solidFill>
                <a:schemeClr val="bg1"/>
              </a:solidFill>
              <a:latin typeface="Shabnam" panose="020B0603030804020204" pitchFamily="34" charset="-78"/>
              <a:cs typeface="Shabnam" panose="020B0603030804020204" pitchFamily="34" charset="-78"/>
            </a:endParaRPr>
          </a:p>
        </p:txBody>
      </p:sp>
      <p:sp>
        <p:nvSpPr>
          <p:cNvPr id="85" name="TextBox 84">
            <a:extLst>
              <a:ext uri="{FF2B5EF4-FFF2-40B4-BE49-F238E27FC236}">
                <a16:creationId xmlns:a16="http://schemas.microsoft.com/office/drawing/2014/main" xmlns="" id="{0CA4C4E3-591D-49E6-9947-85C5CBA27B42}"/>
              </a:ext>
            </a:extLst>
          </p:cNvPr>
          <p:cNvSpPr txBox="1"/>
          <p:nvPr/>
        </p:nvSpPr>
        <p:spPr>
          <a:xfrm>
            <a:off x="426967" y="6440475"/>
            <a:ext cx="3684328" cy="338554"/>
          </a:xfrm>
          <a:prstGeom prst="rect">
            <a:avLst/>
          </a:prstGeom>
          <a:noFill/>
        </p:spPr>
        <p:txBody>
          <a:bodyPr wrap="square" rtlCol="1">
            <a:spAutoFit/>
          </a:bodyPr>
          <a:lstStyle/>
          <a:p>
            <a:pPr algn="r" rtl="1"/>
            <a:r>
              <a:rPr lang="fa-IR" sz="1600" dirty="0">
                <a:solidFill>
                  <a:schemeClr val="bg1"/>
                </a:solidFill>
                <a:effectLst>
                  <a:outerShdw blurRad="38100" dist="38100" dir="2700000" algn="tl">
                    <a:srgbClr val="000000">
                      <a:alpha val="43137"/>
                    </a:srgbClr>
                  </a:outerShdw>
                </a:effectLst>
                <a:latin typeface="Shabnam" panose="020B0603030804020204" pitchFamily="34" charset="-78"/>
                <a:cs typeface="Shabnam" panose="020B0603030804020204" pitchFamily="34" charset="-78"/>
              </a:rPr>
              <a:t>استاد راهنما: </a:t>
            </a:r>
            <a:r>
              <a:rPr lang="fa-IR" sz="1600" b="1" dirty="0" smtClean="0">
                <a:solidFill>
                  <a:srgbClr val="7030A0"/>
                </a:solidFill>
                <a:cs typeface="B Nazanin" pitchFamily="2" charset="-78"/>
              </a:rPr>
              <a:t>دکتر </a:t>
            </a:r>
            <a:r>
              <a:rPr lang="fa-IR" sz="1600" b="1" dirty="0">
                <a:solidFill>
                  <a:srgbClr val="7030A0"/>
                </a:solidFill>
                <a:cs typeface="B Nazanin" pitchFamily="2" charset="-78"/>
              </a:rPr>
              <a:t>مهدی تنها زیارتی </a:t>
            </a:r>
            <a:endParaRPr lang="fa-IR" sz="1600" dirty="0">
              <a:solidFill>
                <a:schemeClr val="bg1"/>
              </a:solidFill>
              <a:latin typeface="Shabnam" panose="020B0603030804020204" pitchFamily="34" charset="-78"/>
              <a:cs typeface="Shabnam" panose="020B0603030804020204" pitchFamily="34" charset="-78"/>
            </a:endParaRPr>
          </a:p>
        </p:txBody>
      </p:sp>
      <p:sp>
        <p:nvSpPr>
          <p:cNvPr id="86" name="TextBox 85">
            <a:extLst>
              <a:ext uri="{FF2B5EF4-FFF2-40B4-BE49-F238E27FC236}">
                <a16:creationId xmlns:a16="http://schemas.microsoft.com/office/drawing/2014/main" xmlns="" id="{AA5BE37A-B8E8-4EA2-B7D7-3929A7C5AC57}"/>
              </a:ext>
            </a:extLst>
          </p:cNvPr>
          <p:cNvSpPr txBox="1"/>
          <p:nvPr/>
        </p:nvSpPr>
        <p:spPr>
          <a:xfrm>
            <a:off x="10505931" y="6361388"/>
            <a:ext cx="940906" cy="369332"/>
          </a:xfrm>
          <a:prstGeom prst="rect">
            <a:avLst/>
          </a:prstGeom>
          <a:noFill/>
        </p:spPr>
        <p:txBody>
          <a:bodyPr wrap="square" rtlCol="1">
            <a:spAutoFit/>
          </a:bodyPr>
          <a:lstStyle/>
          <a:p>
            <a:pPr algn="ctr" rtl="1"/>
            <a:r>
              <a:rPr lang="fa-IR" b="1" dirty="0">
                <a:latin typeface="Shabnam" panose="020B0603030804020204" pitchFamily="34" charset="-78"/>
                <a:cs typeface="Shabnam" panose="020B0603030804020204" pitchFamily="34" charset="-78"/>
              </a:rPr>
              <a:t>صفحه</a:t>
            </a:r>
          </a:p>
        </p:txBody>
      </p:sp>
      <p:grpSp>
        <p:nvGrpSpPr>
          <p:cNvPr id="55" name="Group 10">
            <a:extLst>
              <a:ext uri="{FF2B5EF4-FFF2-40B4-BE49-F238E27FC236}">
                <a16:creationId xmlns:a16="http://schemas.microsoft.com/office/drawing/2014/main" xmlns="" id="{CFAF121D-84C7-4D86-ADD0-C5FB39834E26}"/>
              </a:ext>
            </a:extLst>
          </p:cNvPr>
          <p:cNvGrpSpPr/>
          <p:nvPr/>
        </p:nvGrpSpPr>
        <p:grpSpPr>
          <a:xfrm rot="10800000">
            <a:off x="9196819" y="93076"/>
            <a:ext cx="406024" cy="590699"/>
            <a:chOff x="2209800" y="2190750"/>
            <a:chExt cx="1600200" cy="1295400"/>
          </a:xfrm>
        </p:grpSpPr>
        <p:sp>
          <p:nvSpPr>
            <p:cNvPr id="75" name="Chevron 45">
              <a:extLst>
                <a:ext uri="{FF2B5EF4-FFF2-40B4-BE49-F238E27FC236}">
                  <a16:creationId xmlns:a16="http://schemas.microsoft.com/office/drawing/2014/main" xmlns="" id="{3742984A-8D6D-4468-8138-D957E3E14764}"/>
                </a:ext>
              </a:extLst>
            </p:cNvPr>
            <p:cNvSpPr/>
            <p:nvPr/>
          </p:nvSpPr>
          <p:spPr bwMode="auto">
            <a:xfrm>
              <a:off x="2209800" y="2343150"/>
              <a:ext cx="990600" cy="990600"/>
            </a:xfrm>
            <a:prstGeom prst="chevron">
              <a:avLst/>
            </a:prstGeom>
            <a:solidFill>
              <a:srgbClr val="C946A5"/>
            </a:solidFill>
            <a:ln w="9525">
              <a:noFill/>
              <a:round/>
              <a:headEnd/>
              <a:tailEnd/>
            </a:ln>
          </p:spPr>
          <p:txBody>
            <a:bodyPr vert="horz" wrap="square" lIns="121920" tIns="60960" rIns="121920" bIns="60960" numCol="1" rtlCol="0" anchor="t" anchorCtr="0" compatLnSpc="1">
              <a:prstTxWarp prst="textNoShape">
                <a:avLst/>
              </a:prstTxWarp>
            </a:bodyPr>
            <a:lstStyle/>
            <a:p>
              <a:pPr marL="0" marR="0" lvl="0" indent="0" algn="ctr" defTabSz="1375467" eaLnBrk="1" fontAlgn="auto" latinLnBrk="0" hangingPunct="1">
                <a:lnSpc>
                  <a:spcPct val="100000"/>
                </a:lnSpc>
                <a:spcBef>
                  <a:spcPts val="0"/>
                </a:spcBef>
                <a:spcAft>
                  <a:spcPts val="0"/>
                </a:spcAft>
                <a:buClrTx/>
                <a:buSzTx/>
                <a:buFontTx/>
                <a:buNone/>
                <a:tabLst/>
                <a:defRPr/>
              </a:pPr>
              <a:endParaRPr kumimoji="0" lang="en-US" sz="2667" b="0" i="0" u="none" strike="noStrike" kern="0" cap="none" spc="0" normalizeH="0" baseline="0" noProof="0">
                <a:ln>
                  <a:noFill/>
                </a:ln>
                <a:solidFill>
                  <a:srgbClr val="262626"/>
                </a:solidFill>
                <a:effectLst/>
                <a:uLnTx/>
                <a:uFillTx/>
                <a:latin typeface="Shabnam" panose="020B0603030804020204" pitchFamily="34" charset="-78"/>
                <a:cs typeface="Shabnam" panose="020B0603030804020204" pitchFamily="34" charset="-78"/>
              </a:endParaRPr>
            </a:p>
          </p:txBody>
        </p:sp>
        <p:sp>
          <p:nvSpPr>
            <p:cNvPr id="77" name="Chevron 46">
              <a:extLst>
                <a:ext uri="{FF2B5EF4-FFF2-40B4-BE49-F238E27FC236}">
                  <a16:creationId xmlns:a16="http://schemas.microsoft.com/office/drawing/2014/main" xmlns="" id="{FD84C5EA-25DC-48AA-A9F6-800FC7EE83D0}"/>
                </a:ext>
              </a:extLst>
            </p:cNvPr>
            <p:cNvSpPr/>
            <p:nvPr/>
          </p:nvSpPr>
          <p:spPr bwMode="auto">
            <a:xfrm>
              <a:off x="2514600" y="2190750"/>
              <a:ext cx="1295400" cy="1295400"/>
            </a:xfrm>
            <a:prstGeom prst="chevron">
              <a:avLst/>
            </a:prstGeom>
            <a:solidFill>
              <a:srgbClr val="A842C2"/>
            </a:solidFill>
            <a:ln w="9525">
              <a:noFill/>
              <a:round/>
              <a:headEnd/>
              <a:tailEnd/>
            </a:ln>
          </p:spPr>
          <p:txBody>
            <a:bodyPr vert="horz" wrap="square" lIns="121920" tIns="60960" rIns="121920" bIns="60960" numCol="1" rtlCol="0" anchor="t" anchorCtr="0" compatLnSpc="1">
              <a:prstTxWarp prst="textNoShape">
                <a:avLst/>
              </a:prstTxWarp>
            </a:bodyPr>
            <a:lstStyle/>
            <a:p>
              <a:pPr marL="0" marR="0" lvl="0" indent="0" algn="ctr" defTabSz="1375467" eaLnBrk="1" fontAlgn="auto" latinLnBrk="0" hangingPunct="1">
                <a:lnSpc>
                  <a:spcPct val="100000"/>
                </a:lnSpc>
                <a:spcBef>
                  <a:spcPts val="0"/>
                </a:spcBef>
                <a:spcAft>
                  <a:spcPts val="0"/>
                </a:spcAft>
                <a:buClrTx/>
                <a:buSzTx/>
                <a:buFontTx/>
                <a:buNone/>
                <a:tabLst/>
                <a:defRPr/>
              </a:pPr>
              <a:endParaRPr kumimoji="0" lang="en-US" sz="2667" b="0" i="0" u="none" strike="noStrike" kern="0" cap="none" spc="0" normalizeH="0" baseline="0" noProof="0" dirty="0">
                <a:ln>
                  <a:noFill/>
                </a:ln>
                <a:solidFill>
                  <a:srgbClr val="262626"/>
                </a:solidFill>
                <a:effectLst/>
                <a:uLnTx/>
                <a:uFillTx/>
                <a:latin typeface="Shabnam" panose="020B0603030804020204" pitchFamily="34" charset="-78"/>
                <a:cs typeface="Shabnam" panose="020B0603030804020204" pitchFamily="34" charset="-78"/>
              </a:endParaRPr>
            </a:p>
          </p:txBody>
        </p:sp>
      </p:grpSp>
      <p:sp>
        <p:nvSpPr>
          <p:cNvPr id="14" name="TextBox 13">
            <a:extLst>
              <a:ext uri="{FF2B5EF4-FFF2-40B4-BE49-F238E27FC236}">
                <a16:creationId xmlns:a16="http://schemas.microsoft.com/office/drawing/2014/main" xmlns="" id="{50A5B14D-D995-475F-8BBA-7DD06D6B9C6F}"/>
              </a:ext>
            </a:extLst>
          </p:cNvPr>
          <p:cNvSpPr txBox="1"/>
          <p:nvPr/>
        </p:nvSpPr>
        <p:spPr>
          <a:xfrm>
            <a:off x="5628651" y="228361"/>
            <a:ext cx="3588041" cy="400110"/>
          </a:xfrm>
          <a:prstGeom prst="rect">
            <a:avLst/>
          </a:prstGeom>
          <a:noFill/>
        </p:spPr>
        <p:txBody>
          <a:bodyPr wrap="square" rtlCol="1">
            <a:spAutoFit/>
          </a:bodyPr>
          <a:lstStyle/>
          <a:p>
            <a:pPr algn="r" rtl="1"/>
            <a:r>
              <a:rPr lang="fa-IR" sz="2000" b="1" dirty="0" smtClean="0">
                <a:latin typeface="Shabnam" panose="020B0603030804020204" pitchFamily="34" charset="-78"/>
                <a:cs typeface="Shabnam" panose="020B0603030804020204" pitchFamily="34" charset="-78"/>
              </a:rPr>
              <a:t>پیشینه تحقیق </a:t>
            </a:r>
            <a:endParaRPr lang="fa-IR" sz="2000" b="1" dirty="0">
              <a:latin typeface="Shabnam" panose="020B0603030804020204" pitchFamily="34" charset="-78"/>
              <a:cs typeface="Shabnam" panose="020B0603030804020204" pitchFamily="34" charset="-78"/>
            </a:endParaRPr>
          </a:p>
        </p:txBody>
      </p:sp>
      <p:sp>
        <p:nvSpPr>
          <p:cNvPr id="2" name="Rectangle: Rounded Corners 1">
            <a:extLst>
              <a:ext uri="{FF2B5EF4-FFF2-40B4-BE49-F238E27FC236}">
                <a16:creationId xmlns:a16="http://schemas.microsoft.com/office/drawing/2014/main" xmlns="" id="{B17FC4C6-5BFD-4EC1-BF10-1DDF3239CED2}"/>
              </a:ext>
            </a:extLst>
          </p:cNvPr>
          <p:cNvSpPr/>
          <p:nvPr/>
        </p:nvSpPr>
        <p:spPr>
          <a:xfrm>
            <a:off x="9782184" y="1884015"/>
            <a:ext cx="2498711" cy="608492"/>
          </a:xfrm>
          <a:prstGeom prst="roundRect">
            <a:avLst/>
          </a:prstGeom>
          <a:noFill/>
          <a:ln>
            <a:solidFill>
              <a:srgbClr val="FFFF00"/>
            </a:solidFill>
            <a:prstDash val="sysDot"/>
          </a:ln>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dirty="0">
              <a:latin typeface="Shabnam" panose="020B0603030804020204" pitchFamily="34" charset="-78"/>
              <a:cs typeface="Shabnam" panose="020B0603030804020204" pitchFamily="34" charset="-78"/>
            </a:endParaRPr>
          </a:p>
        </p:txBody>
      </p:sp>
      <p:sp>
        <p:nvSpPr>
          <p:cNvPr id="69" name="Rounded Rectangle 40">
            <a:extLst>
              <a:ext uri="{FF2B5EF4-FFF2-40B4-BE49-F238E27FC236}">
                <a16:creationId xmlns:a16="http://schemas.microsoft.com/office/drawing/2014/main" xmlns="" id="{FB907CF0-2C1A-4B0E-B601-B051E81FC0C7}"/>
              </a:ext>
            </a:extLst>
          </p:cNvPr>
          <p:cNvSpPr/>
          <p:nvPr/>
        </p:nvSpPr>
        <p:spPr>
          <a:xfrm>
            <a:off x="242888" y="936293"/>
            <a:ext cx="9337292" cy="1401900"/>
          </a:xfrm>
          <a:prstGeom prst="roundRect">
            <a:avLst>
              <a:gd name="adj" fmla="val 10417"/>
            </a:avLst>
          </a:prstGeom>
          <a:solidFill>
            <a:schemeClr val="tx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5467"/>
            <a:endParaRPr lang="en-US" sz="2667">
              <a:solidFill>
                <a:srgbClr val="FFFFFF"/>
              </a:solidFill>
              <a:latin typeface="Shabnam" panose="020B0603030804020204" pitchFamily="34" charset="-78"/>
              <a:cs typeface="Shabnam" panose="020B0603030804020204" pitchFamily="34" charset="-78"/>
            </a:endParaRPr>
          </a:p>
        </p:txBody>
      </p:sp>
      <p:sp>
        <p:nvSpPr>
          <p:cNvPr id="71" name="AutoShape 18">
            <a:extLst>
              <a:ext uri="{FF2B5EF4-FFF2-40B4-BE49-F238E27FC236}">
                <a16:creationId xmlns:a16="http://schemas.microsoft.com/office/drawing/2014/main" xmlns="" id="{3955C68F-D831-4075-A522-E049818D35EA}"/>
              </a:ext>
            </a:extLst>
          </p:cNvPr>
          <p:cNvSpPr>
            <a:spLocks noChangeAspect="1"/>
          </p:cNvSpPr>
          <p:nvPr/>
        </p:nvSpPr>
        <p:spPr bwMode="auto">
          <a:xfrm>
            <a:off x="8161053" y="1187834"/>
            <a:ext cx="642573" cy="648000"/>
          </a:xfrm>
          <a:prstGeom prst="roundRect">
            <a:avLst>
              <a:gd name="adj" fmla="val 50000"/>
            </a:avLst>
          </a:prstGeom>
          <a:solidFill>
            <a:schemeClr val="accent5"/>
          </a:solidFill>
          <a:ln>
            <a:noFill/>
          </a:ln>
          <a:effectLst/>
          <a:extLst/>
        </p:spPr>
        <p:txBody>
          <a:bodyPr lIns="0" tIns="0" rIns="0" bIns="0" anchor="ctr"/>
          <a:lstStyle/>
          <a:p>
            <a:pPr>
              <a:defRPr/>
            </a:pPr>
            <a:endParaRPr lang="es-ES" sz="3200" dirty="0">
              <a:solidFill>
                <a:srgbClr val="FFFFFF"/>
              </a:solidFill>
              <a:latin typeface="Shabnam" panose="020B0603030804020204" pitchFamily="34" charset="-78"/>
              <a:ea typeface="ＭＳ Ｐゴシック" charset="0"/>
              <a:cs typeface="Shabnam" panose="020B0603030804020204" pitchFamily="34" charset="-78"/>
            </a:endParaRPr>
          </a:p>
        </p:txBody>
      </p:sp>
      <p:sp>
        <p:nvSpPr>
          <p:cNvPr id="79" name="AutoShape 19">
            <a:extLst>
              <a:ext uri="{FF2B5EF4-FFF2-40B4-BE49-F238E27FC236}">
                <a16:creationId xmlns:a16="http://schemas.microsoft.com/office/drawing/2014/main" xmlns="" id="{6966684D-D446-4632-94F0-12CC2E534A29}"/>
              </a:ext>
            </a:extLst>
          </p:cNvPr>
          <p:cNvSpPr>
            <a:spLocks/>
          </p:cNvSpPr>
          <p:nvPr/>
        </p:nvSpPr>
        <p:spPr bwMode="auto">
          <a:xfrm>
            <a:off x="8156590" y="1211548"/>
            <a:ext cx="673365" cy="56068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71437" tIns="71437" rIns="71437" bIns="71437" anchor="ctr"/>
          <a:lstStyle>
            <a:lvl1pPr eaLnBrk="0">
              <a:defRPr sz="5000">
                <a:solidFill>
                  <a:srgbClr val="000000"/>
                </a:solidFill>
                <a:latin typeface="Helvetica Light" charset="0"/>
                <a:ea typeface="MS PGothic" panose="020B0600070205080204" pitchFamily="34" charset="-128"/>
                <a:sym typeface="Helvetica Light" charset="0"/>
              </a:defRPr>
            </a:lvl1pPr>
            <a:lvl2pPr marL="742950" indent="-285750" eaLnBrk="0">
              <a:defRPr sz="5000">
                <a:solidFill>
                  <a:srgbClr val="000000"/>
                </a:solidFill>
                <a:latin typeface="Helvetica Light" charset="0"/>
                <a:ea typeface="MS PGothic" panose="020B0600070205080204" pitchFamily="34" charset="-128"/>
                <a:sym typeface="Helvetica Light" charset="0"/>
              </a:defRPr>
            </a:lvl2pPr>
            <a:lvl3pPr marL="1143000" indent="-228600" eaLnBrk="0">
              <a:defRPr sz="5000">
                <a:solidFill>
                  <a:srgbClr val="000000"/>
                </a:solidFill>
                <a:latin typeface="Helvetica Light" charset="0"/>
                <a:ea typeface="MS PGothic" panose="020B0600070205080204" pitchFamily="34" charset="-128"/>
                <a:sym typeface="Helvetica Light" charset="0"/>
              </a:defRPr>
            </a:lvl3pPr>
            <a:lvl4pPr marL="1600200" indent="-228600" eaLnBrk="0">
              <a:defRPr sz="5000">
                <a:solidFill>
                  <a:srgbClr val="000000"/>
                </a:solidFill>
                <a:latin typeface="Helvetica Light" charset="0"/>
                <a:ea typeface="MS PGothic" panose="020B0600070205080204" pitchFamily="34" charset="-128"/>
                <a:sym typeface="Helvetica Light" charset="0"/>
              </a:defRPr>
            </a:lvl4pPr>
            <a:lvl5pPr marL="2057400" indent="-228600" eaLnBrk="0">
              <a:defRPr sz="5000">
                <a:solidFill>
                  <a:srgbClr val="000000"/>
                </a:solidFill>
                <a:latin typeface="Helvetica Light" charset="0"/>
                <a:ea typeface="MS PGothic" panose="020B0600070205080204" pitchFamily="34" charset="-128"/>
                <a:sym typeface="Helvetica Light" charset="0"/>
              </a:defRPr>
            </a:lvl5pPr>
            <a:lvl6pPr marL="2514600" indent="-228600" algn="ctr" defTabSz="584200" eaLnBrk="0" fontAlgn="base" hangingPunct="0">
              <a:spcBef>
                <a:spcPct val="0"/>
              </a:spcBef>
              <a:spcAft>
                <a:spcPct val="0"/>
              </a:spcAft>
              <a:defRPr sz="5000">
                <a:solidFill>
                  <a:srgbClr val="000000"/>
                </a:solidFill>
                <a:latin typeface="Helvetica Light" charset="0"/>
                <a:ea typeface="MS PGothic" panose="020B0600070205080204" pitchFamily="34" charset="-128"/>
                <a:sym typeface="Helvetica Light" charset="0"/>
              </a:defRPr>
            </a:lvl6pPr>
            <a:lvl7pPr marL="2971800" indent="-228600" algn="ctr" defTabSz="584200" eaLnBrk="0" fontAlgn="base" hangingPunct="0">
              <a:spcBef>
                <a:spcPct val="0"/>
              </a:spcBef>
              <a:spcAft>
                <a:spcPct val="0"/>
              </a:spcAft>
              <a:defRPr sz="5000">
                <a:solidFill>
                  <a:srgbClr val="000000"/>
                </a:solidFill>
                <a:latin typeface="Helvetica Light" charset="0"/>
                <a:ea typeface="MS PGothic" panose="020B0600070205080204" pitchFamily="34" charset="-128"/>
                <a:sym typeface="Helvetica Light" charset="0"/>
              </a:defRPr>
            </a:lvl7pPr>
            <a:lvl8pPr marL="3429000" indent="-228600" algn="ctr" defTabSz="584200" eaLnBrk="0" fontAlgn="base" hangingPunct="0">
              <a:spcBef>
                <a:spcPct val="0"/>
              </a:spcBef>
              <a:spcAft>
                <a:spcPct val="0"/>
              </a:spcAft>
              <a:defRPr sz="5000">
                <a:solidFill>
                  <a:srgbClr val="000000"/>
                </a:solidFill>
                <a:latin typeface="Helvetica Light" charset="0"/>
                <a:ea typeface="MS PGothic" panose="020B0600070205080204" pitchFamily="34" charset="-128"/>
                <a:sym typeface="Helvetica Light" charset="0"/>
              </a:defRPr>
            </a:lvl8pPr>
            <a:lvl9pPr marL="3886200" indent="-228600" algn="ctr" defTabSz="584200" eaLnBrk="0" fontAlgn="base" hangingPunct="0">
              <a:spcBef>
                <a:spcPct val="0"/>
              </a:spcBef>
              <a:spcAft>
                <a:spcPct val="0"/>
              </a:spcAft>
              <a:defRPr sz="5000">
                <a:solidFill>
                  <a:srgbClr val="000000"/>
                </a:solidFill>
                <a:latin typeface="Helvetica Light" charset="0"/>
                <a:ea typeface="MS PGothic" panose="020B0600070205080204" pitchFamily="34" charset="-128"/>
                <a:sym typeface="Helvetica Light" charset="0"/>
              </a:defRPr>
            </a:lvl9pPr>
          </a:lstStyle>
          <a:p>
            <a:pPr eaLnBrk="1">
              <a:lnSpc>
                <a:spcPct val="150000"/>
              </a:lnSpc>
            </a:pPr>
            <a:r>
              <a:rPr lang="fa-IR" altLang="fa-IR" sz="1400" b="1" dirty="0" smtClean="0">
                <a:latin typeface="Shabnam" panose="020B0603030804020204" pitchFamily="34" charset="-78"/>
                <a:cs typeface="Shabnam" panose="020B0603030804020204" pitchFamily="34" charset="-78"/>
              </a:rPr>
              <a:t>1401</a:t>
            </a:r>
            <a:endParaRPr lang="es-ES" altLang="fa-IR" sz="1400" b="1" dirty="0">
              <a:latin typeface="Shabnam" panose="020B0603030804020204" pitchFamily="34" charset="-78"/>
              <a:cs typeface="Shabnam" panose="020B0603030804020204" pitchFamily="34" charset="-78"/>
            </a:endParaRPr>
          </a:p>
        </p:txBody>
      </p:sp>
      <p:sp>
        <p:nvSpPr>
          <p:cNvPr id="81" name="AutoShape 20">
            <a:extLst>
              <a:ext uri="{FF2B5EF4-FFF2-40B4-BE49-F238E27FC236}">
                <a16:creationId xmlns:a16="http://schemas.microsoft.com/office/drawing/2014/main" xmlns="" id="{50F5C12A-8FA5-4F79-9E20-B8228EA33FA0}"/>
              </a:ext>
            </a:extLst>
          </p:cNvPr>
          <p:cNvSpPr>
            <a:spLocks/>
          </p:cNvSpPr>
          <p:nvPr/>
        </p:nvSpPr>
        <p:spPr bwMode="auto">
          <a:xfrm>
            <a:off x="7654829" y="1871900"/>
            <a:ext cx="1828800" cy="3810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algn="ctr" defTabSz="647700" rtl="1">
              <a:lnSpc>
                <a:spcPct val="120000"/>
              </a:lnSpc>
              <a:spcBef>
                <a:spcPts val="1700"/>
              </a:spcBef>
              <a:defRPr/>
            </a:pPr>
            <a:r>
              <a:rPr lang="fa-IR" b="1" dirty="0" smtClean="0">
                <a:solidFill>
                  <a:srgbClr val="0070C0"/>
                </a:solidFill>
                <a:latin typeface="B Nazaninin"/>
              </a:rPr>
              <a:t>حاجیانی ورحیم پور  </a:t>
            </a:r>
            <a:r>
              <a:rPr lang="fa-IR" sz="1400" b="1" dirty="0" smtClean="0">
                <a:solidFill>
                  <a:srgbClr val="0070C0"/>
                </a:solidFill>
                <a:latin typeface="B Nazaninin"/>
                <a:ea typeface="ＭＳ Ｐゴシック" charset="0"/>
                <a:cs typeface="Shabnam" panose="020B0603030804020204" pitchFamily="34" charset="-78"/>
                <a:sym typeface="Lato" charset="0"/>
              </a:rPr>
              <a:t> </a:t>
            </a:r>
            <a:endParaRPr lang="es-ES" sz="1050" b="1" dirty="0">
              <a:solidFill>
                <a:srgbClr val="0070C0"/>
              </a:solidFill>
              <a:latin typeface="B Nazaninin"/>
              <a:ea typeface="ＭＳ Ｐゴシック" charset="0"/>
              <a:cs typeface="Shabnam" panose="020B0603030804020204" pitchFamily="34" charset="-78"/>
            </a:endParaRPr>
          </a:p>
        </p:txBody>
      </p:sp>
      <p:sp>
        <p:nvSpPr>
          <p:cNvPr id="82" name="Text Placeholder 3">
            <a:extLst>
              <a:ext uri="{FF2B5EF4-FFF2-40B4-BE49-F238E27FC236}">
                <a16:creationId xmlns:a16="http://schemas.microsoft.com/office/drawing/2014/main" xmlns="" id="{EAC5FE0A-2DCD-42EC-824A-D5FCE7CC500F}"/>
              </a:ext>
            </a:extLst>
          </p:cNvPr>
          <p:cNvSpPr txBox="1">
            <a:spLocks/>
          </p:cNvSpPr>
          <p:nvPr/>
        </p:nvSpPr>
        <p:spPr>
          <a:xfrm>
            <a:off x="344558" y="1474361"/>
            <a:ext cx="7310271" cy="423193"/>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justLow" defTabSz="1219170" rtl="1">
              <a:lnSpc>
                <a:spcPct val="150000"/>
              </a:lnSpc>
              <a:spcBef>
                <a:spcPct val="20000"/>
              </a:spcBef>
              <a:defRPr/>
            </a:pPr>
            <a:r>
              <a:rPr lang="fa-IR" sz="1200" dirty="0" smtClean="0">
                <a:solidFill>
                  <a:srgbClr val="0A2334"/>
                </a:solidFill>
                <a:latin typeface="Shabnam" panose="020B0603030804020204" pitchFamily="34" charset="-78"/>
                <a:cs typeface="Shabnam" panose="020B0603030804020204" pitchFamily="34" charset="-78"/>
              </a:rPr>
              <a:t> </a:t>
            </a:r>
            <a:r>
              <a:rPr lang="fa-IR" sz="1800" dirty="0" smtClean="0"/>
              <a:t> </a:t>
            </a:r>
            <a:r>
              <a:rPr lang="ar-SA" sz="2000" b="1" dirty="0">
                <a:solidFill>
                  <a:schemeClr val="tx1"/>
                </a:solidFill>
                <a:cs typeface="B Nazanin" pitchFamily="2" charset="-78"/>
                <a:hlinkClick r:id="rId20"/>
              </a:rPr>
              <a:t>امکان افزودن بعد اخلاق به هوش مصنوعی بر مبنای دیدگاه اخلاقی </a:t>
            </a:r>
            <a:r>
              <a:rPr lang="fa-IR" sz="2000" b="1" dirty="0" smtClean="0">
                <a:solidFill>
                  <a:schemeClr val="tx1"/>
                </a:solidFill>
                <a:cs typeface="B Nazanin" pitchFamily="2" charset="-78"/>
              </a:rPr>
              <a:t> </a:t>
            </a:r>
            <a:r>
              <a:rPr lang="fa-IR" sz="2000" b="1" dirty="0" smtClean="0">
                <a:solidFill>
                  <a:srgbClr val="0070C0"/>
                </a:solidFill>
                <a:cs typeface="B Nazanin" pitchFamily="2" charset="-78"/>
              </a:rPr>
              <a:t>ملاصدرا </a:t>
            </a:r>
            <a:endParaRPr lang="en-US" sz="2000" b="1" dirty="0">
              <a:solidFill>
                <a:srgbClr val="0070C0"/>
              </a:solidFill>
              <a:latin typeface="Shabnam" panose="020B0603030804020204" pitchFamily="34" charset="-78"/>
              <a:cs typeface="B Nazanin" pitchFamily="2" charset="-78"/>
            </a:endParaRPr>
          </a:p>
        </p:txBody>
      </p:sp>
      <p:sp>
        <p:nvSpPr>
          <p:cNvPr id="84" name="Rounded Rectangle 40">
            <a:extLst>
              <a:ext uri="{FF2B5EF4-FFF2-40B4-BE49-F238E27FC236}">
                <a16:creationId xmlns:a16="http://schemas.microsoft.com/office/drawing/2014/main" xmlns="" id="{B84F906F-6960-42C3-8B89-19F5C4995573}"/>
              </a:ext>
            </a:extLst>
          </p:cNvPr>
          <p:cNvSpPr/>
          <p:nvPr/>
        </p:nvSpPr>
        <p:spPr>
          <a:xfrm>
            <a:off x="247174" y="2494753"/>
            <a:ext cx="9337292" cy="1401900"/>
          </a:xfrm>
          <a:prstGeom prst="roundRect">
            <a:avLst>
              <a:gd name="adj" fmla="val 10417"/>
            </a:avLst>
          </a:prstGeom>
          <a:solidFill>
            <a:schemeClr val="tx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5467"/>
            <a:endParaRPr lang="en-US" sz="2667">
              <a:solidFill>
                <a:srgbClr val="FFFFFF"/>
              </a:solidFill>
              <a:latin typeface="Shabnam" panose="020B0603030804020204" pitchFamily="34" charset="-78"/>
              <a:cs typeface="Shabnam" panose="020B0603030804020204" pitchFamily="34" charset="-78"/>
            </a:endParaRPr>
          </a:p>
        </p:txBody>
      </p:sp>
      <p:sp>
        <p:nvSpPr>
          <p:cNvPr id="87" name="AutoShape 18">
            <a:extLst>
              <a:ext uri="{FF2B5EF4-FFF2-40B4-BE49-F238E27FC236}">
                <a16:creationId xmlns:a16="http://schemas.microsoft.com/office/drawing/2014/main" xmlns="" id="{F5D63C5B-B472-42F6-A26D-894706EFAF92}"/>
              </a:ext>
            </a:extLst>
          </p:cNvPr>
          <p:cNvSpPr>
            <a:spLocks noChangeAspect="1"/>
          </p:cNvSpPr>
          <p:nvPr/>
        </p:nvSpPr>
        <p:spPr bwMode="auto">
          <a:xfrm>
            <a:off x="8211274" y="2618429"/>
            <a:ext cx="642573" cy="648000"/>
          </a:xfrm>
          <a:prstGeom prst="roundRect">
            <a:avLst>
              <a:gd name="adj" fmla="val 50000"/>
            </a:avLst>
          </a:prstGeom>
          <a:solidFill>
            <a:srgbClr val="92D050"/>
          </a:solidFill>
          <a:ln>
            <a:noFill/>
          </a:ln>
          <a:effectLst/>
          <a:extLst/>
        </p:spPr>
        <p:txBody>
          <a:bodyPr lIns="0" tIns="0" rIns="0" bIns="0" anchor="ctr"/>
          <a:lstStyle/>
          <a:p>
            <a:pPr>
              <a:defRPr/>
            </a:pPr>
            <a:endParaRPr lang="es-ES" sz="3200" dirty="0">
              <a:solidFill>
                <a:srgbClr val="FFFFFF"/>
              </a:solidFill>
              <a:latin typeface="Shabnam" panose="020B0603030804020204" pitchFamily="34" charset="-78"/>
              <a:ea typeface="ＭＳ Ｐゴシック" charset="0"/>
              <a:cs typeface="Shabnam" panose="020B0603030804020204" pitchFamily="34" charset="-78"/>
            </a:endParaRPr>
          </a:p>
        </p:txBody>
      </p:sp>
      <p:sp>
        <p:nvSpPr>
          <p:cNvPr id="88" name="AutoShape 19">
            <a:extLst>
              <a:ext uri="{FF2B5EF4-FFF2-40B4-BE49-F238E27FC236}">
                <a16:creationId xmlns:a16="http://schemas.microsoft.com/office/drawing/2014/main" xmlns="" id="{92A6B4E8-078B-443A-9528-16114170DE64}"/>
              </a:ext>
            </a:extLst>
          </p:cNvPr>
          <p:cNvSpPr>
            <a:spLocks/>
          </p:cNvSpPr>
          <p:nvPr/>
        </p:nvSpPr>
        <p:spPr bwMode="auto">
          <a:xfrm>
            <a:off x="8211274" y="2648114"/>
            <a:ext cx="694023" cy="62813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71437" tIns="71437" rIns="71437" bIns="71437" anchor="ctr"/>
          <a:lstStyle>
            <a:lvl1pPr eaLnBrk="0">
              <a:defRPr sz="5000">
                <a:solidFill>
                  <a:srgbClr val="000000"/>
                </a:solidFill>
                <a:latin typeface="Helvetica Light" charset="0"/>
                <a:ea typeface="MS PGothic" panose="020B0600070205080204" pitchFamily="34" charset="-128"/>
                <a:sym typeface="Helvetica Light" charset="0"/>
              </a:defRPr>
            </a:lvl1pPr>
            <a:lvl2pPr marL="742950" indent="-285750" eaLnBrk="0">
              <a:defRPr sz="5000">
                <a:solidFill>
                  <a:srgbClr val="000000"/>
                </a:solidFill>
                <a:latin typeface="Helvetica Light" charset="0"/>
                <a:ea typeface="MS PGothic" panose="020B0600070205080204" pitchFamily="34" charset="-128"/>
                <a:sym typeface="Helvetica Light" charset="0"/>
              </a:defRPr>
            </a:lvl2pPr>
            <a:lvl3pPr marL="1143000" indent="-228600" eaLnBrk="0">
              <a:defRPr sz="5000">
                <a:solidFill>
                  <a:srgbClr val="000000"/>
                </a:solidFill>
                <a:latin typeface="Helvetica Light" charset="0"/>
                <a:ea typeface="MS PGothic" panose="020B0600070205080204" pitchFamily="34" charset="-128"/>
                <a:sym typeface="Helvetica Light" charset="0"/>
              </a:defRPr>
            </a:lvl3pPr>
            <a:lvl4pPr marL="1600200" indent="-228600" eaLnBrk="0">
              <a:defRPr sz="5000">
                <a:solidFill>
                  <a:srgbClr val="000000"/>
                </a:solidFill>
                <a:latin typeface="Helvetica Light" charset="0"/>
                <a:ea typeface="MS PGothic" panose="020B0600070205080204" pitchFamily="34" charset="-128"/>
                <a:sym typeface="Helvetica Light" charset="0"/>
              </a:defRPr>
            </a:lvl4pPr>
            <a:lvl5pPr marL="2057400" indent="-228600" eaLnBrk="0">
              <a:defRPr sz="5000">
                <a:solidFill>
                  <a:srgbClr val="000000"/>
                </a:solidFill>
                <a:latin typeface="Helvetica Light" charset="0"/>
                <a:ea typeface="MS PGothic" panose="020B0600070205080204" pitchFamily="34" charset="-128"/>
                <a:sym typeface="Helvetica Light" charset="0"/>
              </a:defRPr>
            </a:lvl5pPr>
            <a:lvl6pPr marL="2514600" indent="-228600" algn="ctr" defTabSz="584200" eaLnBrk="0" fontAlgn="base" hangingPunct="0">
              <a:spcBef>
                <a:spcPct val="0"/>
              </a:spcBef>
              <a:spcAft>
                <a:spcPct val="0"/>
              </a:spcAft>
              <a:defRPr sz="5000">
                <a:solidFill>
                  <a:srgbClr val="000000"/>
                </a:solidFill>
                <a:latin typeface="Helvetica Light" charset="0"/>
                <a:ea typeface="MS PGothic" panose="020B0600070205080204" pitchFamily="34" charset="-128"/>
                <a:sym typeface="Helvetica Light" charset="0"/>
              </a:defRPr>
            </a:lvl6pPr>
            <a:lvl7pPr marL="2971800" indent="-228600" algn="ctr" defTabSz="584200" eaLnBrk="0" fontAlgn="base" hangingPunct="0">
              <a:spcBef>
                <a:spcPct val="0"/>
              </a:spcBef>
              <a:spcAft>
                <a:spcPct val="0"/>
              </a:spcAft>
              <a:defRPr sz="5000">
                <a:solidFill>
                  <a:srgbClr val="000000"/>
                </a:solidFill>
                <a:latin typeface="Helvetica Light" charset="0"/>
                <a:ea typeface="MS PGothic" panose="020B0600070205080204" pitchFamily="34" charset="-128"/>
                <a:sym typeface="Helvetica Light" charset="0"/>
              </a:defRPr>
            </a:lvl7pPr>
            <a:lvl8pPr marL="3429000" indent="-228600" algn="ctr" defTabSz="584200" eaLnBrk="0" fontAlgn="base" hangingPunct="0">
              <a:spcBef>
                <a:spcPct val="0"/>
              </a:spcBef>
              <a:spcAft>
                <a:spcPct val="0"/>
              </a:spcAft>
              <a:defRPr sz="5000">
                <a:solidFill>
                  <a:srgbClr val="000000"/>
                </a:solidFill>
                <a:latin typeface="Helvetica Light" charset="0"/>
                <a:ea typeface="MS PGothic" panose="020B0600070205080204" pitchFamily="34" charset="-128"/>
                <a:sym typeface="Helvetica Light" charset="0"/>
              </a:defRPr>
            </a:lvl8pPr>
            <a:lvl9pPr marL="3886200" indent="-228600" algn="ctr" defTabSz="584200" eaLnBrk="0" fontAlgn="base" hangingPunct="0">
              <a:spcBef>
                <a:spcPct val="0"/>
              </a:spcBef>
              <a:spcAft>
                <a:spcPct val="0"/>
              </a:spcAft>
              <a:defRPr sz="5000">
                <a:solidFill>
                  <a:srgbClr val="000000"/>
                </a:solidFill>
                <a:latin typeface="Helvetica Light" charset="0"/>
                <a:ea typeface="MS PGothic" panose="020B0600070205080204" pitchFamily="34" charset="-128"/>
                <a:sym typeface="Helvetica Light" charset="0"/>
              </a:defRPr>
            </a:lvl9pPr>
          </a:lstStyle>
          <a:p>
            <a:pPr eaLnBrk="1">
              <a:lnSpc>
                <a:spcPct val="150000"/>
              </a:lnSpc>
            </a:pPr>
            <a:r>
              <a:rPr lang="fa-IR" altLang="fa-IR" sz="2000" dirty="0" smtClean="0">
                <a:latin typeface="Shabnam" panose="020B0603030804020204" pitchFamily="34" charset="-78"/>
                <a:cs typeface="Shabnam" panose="020B0603030804020204" pitchFamily="34" charset="-78"/>
              </a:rPr>
              <a:t>1400</a:t>
            </a:r>
            <a:endParaRPr lang="es-ES" altLang="fa-IR" sz="2000" dirty="0">
              <a:latin typeface="Shabnam" panose="020B0603030804020204" pitchFamily="34" charset="-78"/>
              <a:cs typeface="Shabnam" panose="020B0603030804020204" pitchFamily="34" charset="-78"/>
            </a:endParaRPr>
          </a:p>
        </p:txBody>
      </p:sp>
      <p:sp>
        <p:nvSpPr>
          <p:cNvPr id="89" name="AutoShape 20">
            <a:extLst>
              <a:ext uri="{FF2B5EF4-FFF2-40B4-BE49-F238E27FC236}">
                <a16:creationId xmlns:a16="http://schemas.microsoft.com/office/drawing/2014/main" xmlns="" id="{DD749253-DD38-4897-91B6-2900FA7C7CE4}"/>
              </a:ext>
            </a:extLst>
          </p:cNvPr>
          <p:cNvSpPr>
            <a:spLocks/>
          </p:cNvSpPr>
          <p:nvPr/>
        </p:nvSpPr>
        <p:spPr bwMode="auto">
          <a:xfrm>
            <a:off x="7751380" y="3328314"/>
            <a:ext cx="1828800" cy="3810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algn="ctr" defTabSz="647700" rtl="1">
              <a:lnSpc>
                <a:spcPct val="120000"/>
              </a:lnSpc>
              <a:spcBef>
                <a:spcPts val="1700"/>
              </a:spcBef>
              <a:defRPr/>
            </a:pPr>
            <a:r>
              <a:rPr lang="fa-IR" b="1" dirty="0" smtClean="0">
                <a:solidFill>
                  <a:schemeClr val="accent6">
                    <a:lumMod val="75000"/>
                  </a:schemeClr>
                </a:solidFill>
                <a:latin typeface="B Nazaninin"/>
              </a:rPr>
              <a:t>داوود آبادی و خزائی </a:t>
            </a:r>
            <a:endParaRPr lang="es-ES" sz="1200" b="1" dirty="0">
              <a:solidFill>
                <a:schemeClr val="accent6">
                  <a:lumMod val="75000"/>
                </a:schemeClr>
              </a:solidFill>
              <a:latin typeface="B Nazaninin"/>
              <a:ea typeface="ＭＳ Ｐゴシック" charset="0"/>
              <a:cs typeface="B Nazanin" pitchFamily="2" charset="-78"/>
            </a:endParaRPr>
          </a:p>
        </p:txBody>
      </p:sp>
      <p:sp>
        <p:nvSpPr>
          <p:cNvPr id="90" name="Text Placeholder 3">
            <a:extLst>
              <a:ext uri="{FF2B5EF4-FFF2-40B4-BE49-F238E27FC236}">
                <a16:creationId xmlns:a16="http://schemas.microsoft.com/office/drawing/2014/main" xmlns="" id="{5E3F98F5-D69E-443E-B745-A59DB6560914}"/>
              </a:ext>
            </a:extLst>
          </p:cNvPr>
          <p:cNvSpPr txBox="1">
            <a:spLocks/>
          </p:cNvSpPr>
          <p:nvPr/>
        </p:nvSpPr>
        <p:spPr>
          <a:xfrm>
            <a:off x="344558" y="2648114"/>
            <a:ext cx="7501501" cy="538609"/>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justLow" defTabSz="1219170" rtl="1">
              <a:lnSpc>
                <a:spcPct val="200000"/>
              </a:lnSpc>
              <a:spcBef>
                <a:spcPct val="20000"/>
              </a:spcBef>
              <a:defRPr/>
            </a:pPr>
            <a:r>
              <a:rPr lang="fa-IR" sz="1200" b="1" dirty="0" smtClean="0">
                <a:solidFill>
                  <a:schemeClr val="accent2">
                    <a:lumMod val="50000"/>
                  </a:schemeClr>
                </a:solidFill>
                <a:latin typeface="B Nazaninin"/>
                <a:cs typeface="Shabnam" panose="020B0603030804020204" pitchFamily="34" charset="-78"/>
              </a:rPr>
              <a:t> </a:t>
            </a:r>
            <a:r>
              <a:rPr lang="fa-IR" b="1" dirty="0" smtClean="0">
                <a:solidFill>
                  <a:schemeClr val="accent2">
                    <a:lumMod val="50000"/>
                  </a:schemeClr>
                </a:solidFill>
                <a:latin typeface="B Nazaninin"/>
              </a:rPr>
              <a:t> </a:t>
            </a:r>
            <a:r>
              <a:rPr lang="ar-SA" sz="2000" b="1" dirty="0">
                <a:solidFill>
                  <a:schemeClr val="accent6">
                    <a:lumMod val="50000"/>
                  </a:schemeClr>
                </a:solidFill>
                <a:cs typeface="B Nazanin" pitchFamily="2" charset="-78"/>
              </a:rPr>
              <a:t>ﺑﺮرﺳﻲ ﻣﺴﺎﺋﻞ اﺧﻼﻗﻲ در </a:t>
            </a:r>
            <a:r>
              <a:rPr lang="ar-SA" sz="2000" b="1" dirty="0" smtClean="0">
                <a:solidFill>
                  <a:schemeClr val="accent6">
                    <a:lumMod val="50000"/>
                  </a:schemeClr>
                </a:solidFill>
                <a:cs typeface="B Nazanin" pitchFamily="2" charset="-78"/>
              </a:rPr>
              <a:t>ﺳﻴﺴﺘﻤ</a:t>
            </a:r>
            <a:r>
              <a:rPr lang="fa-IR" sz="2000" b="1" dirty="0" smtClean="0">
                <a:solidFill>
                  <a:schemeClr val="accent6">
                    <a:lumMod val="50000"/>
                  </a:schemeClr>
                </a:solidFill>
                <a:cs typeface="B Nazanin" pitchFamily="2" charset="-78"/>
              </a:rPr>
              <a:t> ها</a:t>
            </a:r>
            <a:r>
              <a:rPr lang="ar-SA" sz="2000" b="1" dirty="0" smtClean="0">
                <a:solidFill>
                  <a:schemeClr val="accent6">
                    <a:lumMod val="50000"/>
                  </a:schemeClr>
                </a:solidFill>
                <a:cs typeface="B Nazanin" pitchFamily="2" charset="-78"/>
              </a:rPr>
              <a:t>ي </a:t>
            </a:r>
            <a:r>
              <a:rPr lang="ar-SA" sz="2000" b="1" dirty="0">
                <a:solidFill>
                  <a:schemeClr val="accent6">
                    <a:lumMod val="50000"/>
                  </a:schemeClr>
                </a:solidFill>
                <a:cs typeface="B Nazanin" pitchFamily="2" charset="-78"/>
              </a:rPr>
              <a:t>ﻫﻮﺷﻤﻨﺪ</a:t>
            </a:r>
            <a:endParaRPr lang="en-US" sz="2000" b="1" dirty="0">
              <a:solidFill>
                <a:schemeClr val="accent6">
                  <a:lumMod val="50000"/>
                </a:schemeClr>
              </a:solidFill>
              <a:latin typeface="B Nazaninin"/>
              <a:cs typeface="B Nazanin" pitchFamily="2" charset="-78"/>
            </a:endParaRPr>
          </a:p>
        </p:txBody>
      </p:sp>
      <p:sp>
        <p:nvSpPr>
          <p:cNvPr id="91" name="Rounded Rectangle 40">
            <a:extLst>
              <a:ext uri="{FF2B5EF4-FFF2-40B4-BE49-F238E27FC236}">
                <a16:creationId xmlns:a16="http://schemas.microsoft.com/office/drawing/2014/main" xmlns="" id="{A8B8DF1B-98E0-4FF2-A47F-66DC799757CC}"/>
              </a:ext>
            </a:extLst>
          </p:cNvPr>
          <p:cNvSpPr/>
          <p:nvPr/>
        </p:nvSpPr>
        <p:spPr>
          <a:xfrm>
            <a:off x="242888" y="4055866"/>
            <a:ext cx="9337292" cy="1401900"/>
          </a:xfrm>
          <a:prstGeom prst="roundRect">
            <a:avLst>
              <a:gd name="adj" fmla="val 10417"/>
            </a:avLst>
          </a:prstGeom>
          <a:solidFill>
            <a:schemeClr val="tx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5467"/>
            <a:endParaRPr lang="en-US" sz="2667">
              <a:solidFill>
                <a:srgbClr val="FFFFFF"/>
              </a:solidFill>
              <a:latin typeface="Shabnam" panose="020B0603030804020204" pitchFamily="34" charset="-78"/>
              <a:cs typeface="Shabnam" panose="020B0603030804020204" pitchFamily="34" charset="-78"/>
            </a:endParaRPr>
          </a:p>
        </p:txBody>
      </p:sp>
      <p:sp>
        <p:nvSpPr>
          <p:cNvPr id="92" name="AutoShape 18">
            <a:extLst>
              <a:ext uri="{FF2B5EF4-FFF2-40B4-BE49-F238E27FC236}">
                <a16:creationId xmlns:a16="http://schemas.microsoft.com/office/drawing/2014/main" xmlns="" id="{0B76AFD2-DD03-44AF-9BF2-58C6E0E91783}"/>
              </a:ext>
            </a:extLst>
          </p:cNvPr>
          <p:cNvSpPr>
            <a:spLocks noChangeAspect="1"/>
          </p:cNvSpPr>
          <p:nvPr/>
        </p:nvSpPr>
        <p:spPr bwMode="auto">
          <a:xfrm>
            <a:off x="8187382" y="4321938"/>
            <a:ext cx="642573" cy="648000"/>
          </a:xfrm>
          <a:prstGeom prst="roundRect">
            <a:avLst>
              <a:gd name="adj" fmla="val 50000"/>
            </a:avLst>
          </a:prstGeom>
          <a:solidFill>
            <a:srgbClr val="7030A0"/>
          </a:solidFill>
          <a:ln>
            <a:noFill/>
          </a:ln>
          <a:effectLst/>
          <a:extLst/>
        </p:spPr>
        <p:txBody>
          <a:bodyPr lIns="0" tIns="0" rIns="0" bIns="0" anchor="ctr"/>
          <a:lstStyle/>
          <a:p>
            <a:pPr>
              <a:defRPr/>
            </a:pPr>
            <a:endParaRPr lang="es-ES" sz="3200" dirty="0">
              <a:solidFill>
                <a:srgbClr val="FFFFFF"/>
              </a:solidFill>
              <a:latin typeface="Shabnam" panose="020B0603030804020204" pitchFamily="34" charset="-78"/>
              <a:ea typeface="ＭＳ Ｐゴシック" charset="0"/>
              <a:cs typeface="Shabnam" panose="020B0603030804020204" pitchFamily="34" charset="-78"/>
            </a:endParaRPr>
          </a:p>
        </p:txBody>
      </p:sp>
      <p:sp>
        <p:nvSpPr>
          <p:cNvPr id="93" name="AutoShape 19">
            <a:extLst>
              <a:ext uri="{FF2B5EF4-FFF2-40B4-BE49-F238E27FC236}">
                <a16:creationId xmlns:a16="http://schemas.microsoft.com/office/drawing/2014/main" xmlns="" id="{26AB3A94-4C64-4B25-9C3D-E511998FBDFF}"/>
              </a:ext>
            </a:extLst>
          </p:cNvPr>
          <p:cNvSpPr>
            <a:spLocks/>
          </p:cNvSpPr>
          <p:nvPr/>
        </p:nvSpPr>
        <p:spPr bwMode="auto">
          <a:xfrm>
            <a:off x="8216083" y="4321735"/>
            <a:ext cx="689214" cy="6697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71437" tIns="71437" rIns="71437" bIns="71437" anchor="ctr"/>
          <a:lstStyle>
            <a:lvl1pPr eaLnBrk="0">
              <a:defRPr sz="5000">
                <a:solidFill>
                  <a:srgbClr val="000000"/>
                </a:solidFill>
                <a:latin typeface="Helvetica Light" charset="0"/>
                <a:ea typeface="MS PGothic" panose="020B0600070205080204" pitchFamily="34" charset="-128"/>
                <a:sym typeface="Helvetica Light" charset="0"/>
              </a:defRPr>
            </a:lvl1pPr>
            <a:lvl2pPr marL="742950" indent="-285750" eaLnBrk="0">
              <a:defRPr sz="5000">
                <a:solidFill>
                  <a:srgbClr val="000000"/>
                </a:solidFill>
                <a:latin typeface="Helvetica Light" charset="0"/>
                <a:ea typeface="MS PGothic" panose="020B0600070205080204" pitchFamily="34" charset="-128"/>
                <a:sym typeface="Helvetica Light" charset="0"/>
              </a:defRPr>
            </a:lvl2pPr>
            <a:lvl3pPr marL="1143000" indent="-228600" eaLnBrk="0">
              <a:defRPr sz="5000">
                <a:solidFill>
                  <a:srgbClr val="000000"/>
                </a:solidFill>
                <a:latin typeface="Helvetica Light" charset="0"/>
                <a:ea typeface="MS PGothic" panose="020B0600070205080204" pitchFamily="34" charset="-128"/>
                <a:sym typeface="Helvetica Light" charset="0"/>
              </a:defRPr>
            </a:lvl3pPr>
            <a:lvl4pPr marL="1600200" indent="-228600" eaLnBrk="0">
              <a:defRPr sz="5000">
                <a:solidFill>
                  <a:srgbClr val="000000"/>
                </a:solidFill>
                <a:latin typeface="Helvetica Light" charset="0"/>
                <a:ea typeface="MS PGothic" panose="020B0600070205080204" pitchFamily="34" charset="-128"/>
                <a:sym typeface="Helvetica Light" charset="0"/>
              </a:defRPr>
            </a:lvl4pPr>
            <a:lvl5pPr marL="2057400" indent="-228600" eaLnBrk="0">
              <a:defRPr sz="5000">
                <a:solidFill>
                  <a:srgbClr val="000000"/>
                </a:solidFill>
                <a:latin typeface="Helvetica Light" charset="0"/>
                <a:ea typeface="MS PGothic" panose="020B0600070205080204" pitchFamily="34" charset="-128"/>
                <a:sym typeface="Helvetica Light" charset="0"/>
              </a:defRPr>
            </a:lvl5pPr>
            <a:lvl6pPr marL="2514600" indent="-228600" algn="ctr" defTabSz="584200" eaLnBrk="0" fontAlgn="base" hangingPunct="0">
              <a:spcBef>
                <a:spcPct val="0"/>
              </a:spcBef>
              <a:spcAft>
                <a:spcPct val="0"/>
              </a:spcAft>
              <a:defRPr sz="5000">
                <a:solidFill>
                  <a:srgbClr val="000000"/>
                </a:solidFill>
                <a:latin typeface="Helvetica Light" charset="0"/>
                <a:ea typeface="MS PGothic" panose="020B0600070205080204" pitchFamily="34" charset="-128"/>
                <a:sym typeface="Helvetica Light" charset="0"/>
              </a:defRPr>
            </a:lvl6pPr>
            <a:lvl7pPr marL="2971800" indent="-228600" algn="ctr" defTabSz="584200" eaLnBrk="0" fontAlgn="base" hangingPunct="0">
              <a:spcBef>
                <a:spcPct val="0"/>
              </a:spcBef>
              <a:spcAft>
                <a:spcPct val="0"/>
              </a:spcAft>
              <a:defRPr sz="5000">
                <a:solidFill>
                  <a:srgbClr val="000000"/>
                </a:solidFill>
                <a:latin typeface="Helvetica Light" charset="0"/>
                <a:ea typeface="MS PGothic" panose="020B0600070205080204" pitchFamily="34" charset="-128"/>
                <a:sym typeface="Helvetica Light" charset="0"/>
              </a:defRPr>
            </a:lvl7pPr>
            <a:lvl8pPr marL="3429000" indent="-228600" algn="ctr" defTabSz="584200" eaLnBrk="0" fontAlgn="base" hangingPunct="0">
              <a:spcBef>
                <a:spcPct val="0"/>
              </a:spcBef>
              <a:spcAft>
                <a:spcPct val="0"/>
              </a:spcAft>
              <a:defRPr sz="5000">
                <a:solidFill>
                  <a:srgbClr val="000000"/>
                </a:solidFill>
                <a:latin typeface="Helvetica Light" charset="0"/>
                <a:ea typeface="MS PGothic" panose="020B0600070205080204" pitchFamily="34" charset="-128"/>
                <a:sym typeface="Helvetica Light" charset="0"/>
              </a:defRPr>
            </a:lvl8pPr>
            <a:lvl9pPr marL="3886200" indent="-228600" algn="ctr" defTabSz="584200" eaLnBrk="0" fontAlgn="base" hangingPunct="0">
              <a:spcBef>
                <a:spcPct val="0"/>
              </a:spcBef>
              <a:spcAft>
                <a:spcPct val="0"/>
              </a:spcAft>
              <a:defRPr sz="5000">
                <a:solidFill>
                  <a:srgbClr val="000000"/>
                </a:solidFill>
                <a:latin typeface="Helvetica Light" charset="0"/>
                <a:ea typeface="MS PGothic" panose="020B0600070205080204" pitchFamily="34" charset="-128"/>
                <a:sym typeface="Helvetica Light" charset="0"/>
              </a:defRPr>
            </a:lvl9pPr>
          </a:lstStyle>
          <a:p>
            <a:pPr eaLnBrk="1">
              <a:lnSpc>
                <a:spcPct val="150000"/>
              </a:lnSpc>
            </a:pPr>
            <a:r>
              <a:rPr lang="fa-IR" altLang="fa-IR" sz="2000" dirty="0" smtClean="0">
                <a:solidFill>
                  <a:schemeClr val="bg1"/>
                </a:solidFill>
                <a:latin typeface="Shabnam" panose="020B0603030804020204" pitchFamily="34" charset="-78"/>
                <a:cs typeface="Shabnam" panose="020B0603030804020204" pitchFamily="34" charset="-78"/>
              </a:rPr>
              <a:t>1398</a:t>
            </a:r>
            <a:endParaRPr lang="es-ES" altLang="fa-IR" sz="2000" dirty="0">
              <a:solidFill>
                <a:schemeClr val="bg1"/>
              </a:solidFill>
              <a:latin typeface="Shabnam" panose="020B0603030804020204" pitchFamily="34" charset="-78"/>
              <a:cs typeface="Shabnam" panose="020B0603030804020204" pitchFamily="34" charset="-78"/>
            </a:endParaRPr>
          </a:p>
        </p:txBody>
      </p:sp>
      <p:sp>
        <p:nvSpPr>
          <p:cNvPr id="94" name="AutoShape 20">
            <a:extLst>
              <a:ext uri="{FF2B5EF4-FFF2-40B4-BE49-F238E27FC236}">
                <a16:creationId xmlns:a16="http://schemas.microsoft.com/office/drawing/2014/main" xmlns="" id="{EE184FE2-25EE-408A-8A6D-2E0D541C454F}"/>
              </a:ext>
            </a:extLst>
          </p:cNvPr>
          <p:cNvSpPr>
            <a:spLocks/>
          </p:cNvSpPr>
          <p:nvPr/>
        </p:nvSpPr>
        <p:spPr bwMode="auto">
          <a:xfrm>
            <a:off x="7696705" y="5059782"/>
            <a:ext cx="1828800" cy="3810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algn="ctr" defTabSz="647700" rtl="1">
              <a:lnSpc>
                <a:spcPct val="120000"/>
              </a:lnSpc>
              <a:spcBef>
                <a:spcPts val="1700"/>
              </a:spcBef>
              <a:defRPr/>
            </a:pPr>
            <a:r>
              <a:rPr lang="fa-IR" b="1" dirty="0" smtClean="0">
                <a:solidFill>
                  <a:srgbClr val="7030A0"/>
                </a:solidFill>
                <a:cs typeface="B Nazanin" pitchFamily="2" charset="-78"/>
              </a:rPr>
              <a:t> رمضانی  </a:t>
            </a:r>
            <a:endParaRPr lang="es-ES" sz="1200" b="1" dirty="0">
              <a:solidFill>
                <a:srgbClr val="7030A0"/>
              </a:solidFill>
              <a:latin typeface="Shabnam" panose="020B0603030804020204" pitchFamily="34" charset="-78"/>
              <a:ea typeface="ＭＳ Ｐゴシック" charset="0"/>
              <a:cs typeface="B Nazanin" pitchFamily="2" charset="-78"/>
            </a:endParaRPr>
          </a:p>
        </p:txBody>
      </p:sp>
      <p:sp>
        <p:nvSpPr>
          <p:cNvPr id="95" name="Text Placeholder 3">
            <a:extLst>
              <a:ext uri="{FF2B5EF4-FFF2-40B4-BE49-F238E27FC236}">
                <a16:creationId xmlns:a16="http://schemas.microsoft.com/office/drawing/2014/main" xmlns="" id="{EC384DD7-7348-4B6B-A2E0-085B30CD9C6D}"/>
              </a:ext>
            </a:extLst>
          </p:cNvPr>
          <p:cNvSpPr txBox="1">
            <a:spLocks/>
          </p:cNvSpPr>
          <p:nvPr/>
        </p:nvSpPr>
        <p:spPr>
          <a:xfrm>
            <a:off x="360545" y="4660047"/>
            <a:ext cx="7501501" cy="615553"/>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justLow" defTabSz="1219170" rtl="1">
              <a:lnSpc>
                <a:spcPct val="200000"/>
              </a:lnSpc>
              <a:spcBef>
                <a:spcPct val="20000"/>
              </a:spcBef>
              <a:defRPr/>
            </a:pPr>
            <a:r>
              <a:rPr lang="fa-IR" sz="1800" b="1" dirty="0" smtClean="0">
                <a:solidFill>
                  <a:srgbClr val="002060"/>
                </a:solidFill>
                <a:latin typeface="B Nazaninin"/>
                <a:cs typeface="B Nazanin" pitchFamily="2" charset="-78"/>
              </a:rPr>
              <a:t> </a:t>
            </a:r>
            <a:r>
              <a:rPr lang="en-US" sz="1800" b="1" dirty="0" smtClean="0">
                <a:solidFill>
                  <a:srgbClr val="002060"/>
                </a:solidFill>
                <a:latin typeface="B Nazaninin"/>
                <a:cs typeface="B Nazanin" pitchFamily="2" charset="-78"/>
              </a:rPr>
              <a:t> </a:t>
            </a:r>
            <a:r>
              <a:rPr lang="fa-IR" sz="1800" b="1" dirty="0" smtClean="0">
                <a:solidFill>
                  <a:srgbClr val="002060"/>
                </a:solidFill>
                <a:latin typeface="B Nazaninin"/>
              </a:rPr>
              <a:t> </a:t>
            </a:r>
            <a:r>
              <a:rPr lang="ar-SA" sz="2000" b="1" dirty="0">
                <a:solidFill>
                  <a:srgbClr val="7030A0"/>
                </a:solidFill>
                <a:cs typeface="B Nazanin" pitchFamily="2" charset="-78"/>
              </a:rPr>
              <a:t>اﺧﻼق ﻣﺎﺷﻴﻦ:چالشﻫﺎ و روﻳﻜﺮدﻫﺎي ﻣﺴﺎﺋﻞ اﺧﻼﻗﻲ در ﻫﻮش ﻣﺼﻨﻮﻋﻲ </a:t>
            </a:r>
            <a:endParaRPr lang="en-US" sz="2000" b="1" dirty="0">
              <a:solidFill>
                <a:srgbClr val="7030A0"/>
              </a:solidFill>
              <a:latin typeface="B Nazaninin"/>
              <a:cs typeface="B Nazanin" pitchFamily="2" charset="-78"/>
            </a:endParaRPr>
          </a:p>
        </p:txBody>
      </p:sp>
    </p:spTree>
    <p:extLst>
      <p:ext uri="{BB962C8B-B14F-4D97-AF65-F5344CB8AC3E}">
        <p14:creationId xmlns:p14="http://schemas.microsoft.com/office/powerpoint/2010/main" val="222153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repeatCount="indefinite"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5000"/>
                                        <p:tgtEl>
                                          <p:spTgt spid="2"/>
                                        </p:tgtEl>
                                      </p:cBhvr>
                                    </p:animEffect>
                                  </p:childTnLst>
                                </p:cTn>
                              </p:par>
                              <p:par>
                                <p:cTn id="8" presetID="21" presetClass="entr" presetSubtype="1" repeatCount="indefinite" fill="hold"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wheel(1)">
                                      <p:cBhvr>
                                        <p:cTn id="10" dur="2000"/>
                                        <p:tgtEl>
                                          <p:spTgt spid="36"/>
                                        </p:tgtEl>
                                      </p:cBhvr>
                                    </p:animEffect>
                                  </p:childTnLst>
                                </p:cTn>
                              </p:par>
                              <p:par>
                                <p:cTn id="11" presetID="8" presetClass="emph" presetSubtype="0" repeatCount="indefinite" fill="hold" nodeType="withEffect">
                                  <p:stCondLst>
                                    <p:cond delay="0"/>
                                  </p:stCondLst>
                                  <p:childTnLst>
                                    <p:animRot by="21600000">
                                      <p:cBhvr>
                                        <p:cTn id="12" dur="2000" fill="hold"/>
                                        <p:tgtEl>
                                          <p:spTgt spid="36"/>
                                        </p:tgtEl>
                                        <p:attrNameLst>
                                          <p:attrName>r</p:attrName>
                                        </p:attrNameLst>
                                      </p:cBhvr>
                                    </p:animRot>
                                  </p:childTnLst>
                                </p:cTn>
                              </p:par>
                              <p:par>
                                <p:cTn id="13" presetID="12" presetClass="entr" presetSubtype="2" fill="hold" nodeType="withEffect">
                                  <p:stCondLst>
                                    <p:cond delay="0"/>
                                  </p:stCondLst>
                                  <p:childTnLst>
                                    <p:set>
                                      <p:cBhvr>
                                        <p:cTn id="14" dur="1" fill="hold">
                                          <p:stCondLst>
                                            <p:cond delay="0"/>
                                          </p:stCondLst>
                                        </p:cTn>
                                        <p:tgtEl>
                                          <p:spTgt spid="55"/>
                                        </p:tgtEl>
                                        <p:attrNameLst>
                                          <p:attrName>style.visibility</p:attrName>
                                        </p:attrNameLst>
                                      </p:cBhvr>
                                      <p:to>
                                        <p:strVal val="visible"/>
                                      </p:to>
                                    </p:set>
                                    <p:animEffect transition="in" filter="slide(fromRight)">
                                      <p:cBhvr>
                                        <p:cTn id="15" dur="500"/>
                                        <p:tgtEl>
                                          <p:spTgt spid="55"/>
                                        </p:tgtEl>
                                      </p:cBhvr>
                                    </p:animEffect>
                                  </p:childTnLst>
                                </p:cTn>
                              </p:par>
                              <p:par>
                                <p:cTn id="16" presetID="22" presetClass="entr" presetSubtype="2" fill="hold" nodeType="with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wipe(right)">
                                      <p:cBhvr>
                                        <p:cTn id="18" dur="1000"/>
                                        <p:tgtEl>
                                          <p:spTgt spid="3"/>
                                        </p:tgtEl>
                                      </p:cBhvr>
                                    </p:animEffect>
                                  </p:childTnLst>
                                </p:cTn>
                              </p:par>
                              <p:par>
                                <p:cTn id="19" presetID="1" presetClass="entr" presetSubtype="0" fill="hold" grpId="0" nodeType="withEffect">
                                  <p:stCondLst>
                                    <p:cond delay="0"/>
                                  </p:stCondLst>
                                  <p:iterate type="lt">
                                    <p:tmAbs val="100"/>
                                  </p:iterate>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grpId="0" nodeType="withEffect">
                                  <p:stCondLst>
                                    <p:cond delay="0"/>
                                  </p:stCondLst>
                                  <p:iterate type="lt">
                                    <p:tmAbs val="100"/>
                                  </p:iterate>
                                  <p:childTnLst>
                                    <p:set>
                                      <p:cBhvr>
                                        <p:cTn id="22" dur="1" fill="hold">
                                          <p:stCondLst>
                                            <p:cond delay="0"/>
                                          </p:stCondLst>
                                        </p:cTn>
                                        <p:tgtEl>
                                          <p:spTgt spid="83"/>
                                        </p:tgtEl>
                                        <p:attrNameLst>
                                          <p:attrName>style.visibility</p:attrName>
                                        </p:attrNameLst>
                                      </p:cBhvr>
                                      <p:to>
                                        <p:strVal val="visible"/>
                                      </p:to>
                                    </p:set>
                                  </p:childTnLst>
                                </p:cTn>
                              </p:par>
                              <p:par>
                                <p:cTn id="23" presetID="1" presetClass="entr" presetSubtype="0" fill="hold" grpId="0" nodeType="withEffect">
                                  <p:stCondLst>
                                    <p:cond delay="0"/>
                                  </p:stCondLst>
                                  <p:iterate type="lt">
                                    <p:tmAbs val="100"/>
                                  </p:iterate>
                                  <p:childTnLst>
                                    <p:set>
                                      <p:cBhvr>
                                        <p:cTn id="24" dur="1" fill="hold">
                                          <p:stCondLst>
                                            <p:cond delay="0"/>
                                          </p:stCondLst>
                                        </p:cTn>
                                        <p:tgtEl>
                                          <p:spTgt spid="85"/>
                                        </p:tgtEl>
                                        <p:attrNameLst>
                                          <p:attrName>style.visibility</p:attrName>
                                        </p:attrNameLst>
                                      </p:cBhvr>
                                      <p:to>
                                        <p:strVal val="visible"/>
                                      </p:to>
                                    </p:set>
                                  </p:childTnLst>
                                </p:cTn>
                              </p:par>
                              <p:par>
                                <p:cTn id="25" presetID="1" presetClass="entr" presetSubtype="0" fill="hold" grpId="0" nodeType="withEffect">
                                  <p:stCondLst>
                                    <p:cond delay="0"/>
                                  </p:stCondLst>
                                  <p:iterate type="lt">
                                    <p:tmAbs val="100"/>
                                  </p:iterate>
                                  <p:childTnLst>
                                    <p:set>
                                      <p:cBhvr>
                                        <p:cTn id="26" dur="1" fill="hold">
                                          <p:stCondLst>
                                            <p:cond delay="499"/>
                                          </p:stCondLst>
                                        </p:cTn>
                                        <p:tgtEl>
                                          <p:spTgt spid="58"/>
                                        </p:tgtEl>
                                        <p:attrNameLst>
                                          <p:attrName>style.visibility</p:attrName>
                                        </p:attrNameLst>
                                      </p:cBhvr>
                                      <p:to>
                                        <p:strVal val="visible"/>
                                      </p:to>
                                    </p:set>
                                  </p:childTnLst>
                                </p:cTn>
                              </p:par>
                            </p:childTnLst>
                          </p:cTn>
                        </p:par>
                        <p:par>
                          <p:cTn id="27" fill="hold">
                            <p:stCondLst>
                              <p:cond delay="5000"/>
                            </p:stCondLst>
                            <p:childTnLst>
                              <p:par>
                                <p:cTn id="28" presetID="22" presetClass="entr" presetSubtype="2" fill="hold" grpId="0" nodeType="afterEffect">
                                  <p:stCondLst>
                                    <p:cond delay="0"/>
                                  </p:stCondLst>
                                  <p:childTnLst>
                                    <p:set>
                                      <p:cBhvr>
                                        <p:cTn id="29" dur="1" fill="hold">
                                          <p:stCondLst>
                                            <p:cond delay="0"/>
                                          </p:stCondLst>
                                        </p:cTn>
                                        <p:tgtEl>
                                          <p:spTgt spid="69"/>
                                        </p:tgtEl>
                                        <p:attrNameLst>
                                          <p:attrName>style.visibility</p:attrName>
                                        </p:attrNameLst>
                                      </p:cBhvr>
                                      <p:to>
                                        <p:strVal val="visible"/>
                                      </p:to>
                                    </p:set>
                                    <p:animEffect transition="in" filter="wipe(right)">
                                      <p:cBhvr>
                                        <p:cTn id="30" dur="500"/>
                                        <p:tgtEl>
                                          <p:spTgt spid="69"/>
                                        </p:tgtEl>
                                      </p:cBhvr>
                                    </p:animEffect>
                                  </p:childTnLst>
                                </p:cTn>
                              </p:par>
                            </p:childTnLst>
                          </p:cTn>
                        </p:par>
                        <p:par>
                          <p:cTn id="31" fill="hold">
                            <p:stCondLst>
                              <p:cond delay="5500"/>
                            </p:stCondLst>
                            <p:childTnLst>
                              <p:par>
                                <p:cTn id="32" presetID="9" presetClass="entr" presetSubtype="0" fill="hold" grpId="0" nodeType="afterEffect">
                                  <p:stCondLst>
                                    <p:cond delay="0"/>
                                  </p:stCondLst>
                                  <p:childTnLst>
                                    <p:set>
                                      <p:cBhvr>
                                        <p:cTn id="33" dur="1" fill="hold">
                                          <p:stCondLst>
                                            <p:cond delay="0"/>
                                          </p:stCondLst>
                                        </p:cTn>
                                        <p:tgtEl>
                                          <p:spTgt spid="71"/>
                                        </p:tgtEl>
                                        <p:attrNameLst>
                                          <p:attrName>style.visibility</p:attrName>
                                        </p:attrNameLst>
                                      </p:cBhvr>
                                      <p:to>
                                        <p:strVal val="visible"/>
                                      </p:to>
                                    </p:set>
                                    <p:animEffect transition="in" filter="dissolve">
                                      <p:cBhvr>
                                        <p:cTn id="34" dur="500"/>
                                        <p:tgtEl>
                                          <p:spTgt spid="71"/>
                                        </p:tgtEl>
                                      </p:cBhvr>
                                    </p:animEffect>
                                  </p:childTnLst>
                                </p:cTn>
                              </p:par>
                            </p:childTnLst>
                          </p:cTn>
                        </p:par>
                        <p:par>
                          <p:cTn id="35" fill="hold">
                            <p:stCondLst>
                              <p:cond delay="6000"/>
                            </p:stCondLst>
                            <p:childTnLst>
                              <p:par>
                                <p:cTn id="36" presetID="9" presetClass="entr" presetSubtype="0" fill="hold" grpId="0" nodeType="afterEffect">
                                  <p:stCondLst>
                                    <p:cond delay="0"/>
                                  </p:stCondLst>
                                  <p:childTnLst>
                                    <p:set>
                                      <p:cBhvr>
                                        <p:cTn id="37" dur="1" fill="hold">
                                          <p:stCondLst>
                                            <p:cond delay="0"/>
                                          </p:stCondLst>
                                        </p:cTn>
                                        <p:tgtEl>
                                          <p:spTgt spid="79"/>
                                        </p:tgtEl>
                                        <p:attrNameLst>
                                          <p:attrName>style.visibility</p:attrName>
                                        </p:attrNameLst>
                                      </p:cBhvr>
                                      <p:to>
                                        <p:strVal val="visible"/>
                                      </p:to>
                                    </p:set>
                                    <p:animEffect transition="in" filter="dissolve">
                                      <p:cBhvr>
                                        <p:cTn id="38" dur="500"/>
                                        <p:tgtEl>
                                          <p:spTgt spid="79"/>
                                        </p:tgtEl>
                                      </p:cBhvr>
                                    </p:animEffect>
                                  </p:childTnLst>
                                </p:cTn>
                              </p:par>
                            </p:childTnLst>
                          </p:cTn>
                        </p:par>
                        <p:par>
                          <p:cTn id="39" fill="hold">
                            <p:stCondLst>
                              <p:cond delay="6500"/>
                            </p:stCondLst>
                            <p:childTnLst>
                              <p:par>
                                <p:cTn id="40" presetID="2" presetClass="entr" presetSubtype="2" fill="hold" grpId="0" nodeType="afterEffect">
                                  <p:stCondLst>
                                    <p:cond delay="0"/>
                                  </p:stCondLst>
                                  <p:childTnLst>
                                    <p:set>
                                      <p:cBhvr>
                                        <p:cTn id="41" dur="1" fill="hold">
                                          <p:stCondLst>
                                            <p:cond delay="0"/>
                                          </p:stCondLst>
                                        </p:cTn>
                                        <p:tgtEl>
                                          <p:spTgt spid="81"/>
                                        </p:tgtEl>
                                        <p:attrNameLst>
                                          <p:attrName>style.visibility</p:attrName>
                                        </p:attrNameLst>
                                      </p:cBhvr>
                                      <p:to>
                                        <p:strVal val="visible"/>
                                      </p:to>
                                    </p:set>
                                    <p:anim calcmode="lin" valueType="num">
                                      <p:cBhvr additive="base">
                                        <p:cTn id="42" dur="500" fill="hold"/>
                                        <p:tgtEl>
                                          <p:spTgt spid="81"/>
                                        </p:tgtEl>
                                        <p:attrNameLst>
                                          <p:attrName>ppt_x</p:attrName>
                                        </p:attrNameLst>
                                      </p:cBhvr>
                                      <p:tavLst>
                                        <p:tav tm="0">
                                          <p:val>
                                            <p:strVal val="1+#ppt_w/2"/>
                                          </p:val>
                                        </p:tav>
                                        <p:tav tm="100000">
                                          <p:val>
                                            <p:strVal val="#ppt_x"/>
                                          </p:val>
                                        </p:tav>
                                      </p:tavLst>
                                    </p:anim>
                                    <p:anim calcmode="lin" valueType="num">
                                      <p:cBhvr additive="base">
                                        <p:cTn id="43" dur="500" fill="hold"/>
                                        <p:tgtEl>
                                          <p:spTgt spid="81"/>
                                        </p:tgtEl>
                                        <p:attrNameLst>
                                          <p:attrName>ppt_y</p:attrName>
                                        </p:attrNameLst>
                                      </p:cBhvr>
                                      <p:tavLst>
                                        <p:tav tm="0">
                                          <p:val>
                                            <p:strVal val="#ppt_y"/>
                                          </p:val>
                                        </p:tav>
                                        <p:tav tm="100000">
                                          <p:val>
                                            <p:strVal val="#ppt_y"/>
                                          </p:val>
                                        </p:tav>
                                      </p:tavLst>
                                    </p:anim>
                                  </p:childTnLst>
                                </p:cTn>
                              </p:par>
                            </p:childTnLst>
                          </p:cTn>
                        </p:par>
                        <p:par>
                          <p:cTn id="44" fill="hold">
                            <p:stCondLst>
                              <p:cond delay="7000"/>
                            </p:stCondLst>
                            <p:childTnLst>
                              <p:par>
                                <p:cTn id="45" presetID="22" presetClass="entr" presetSubtype="1" fill="hold" grpId="0" nodeType="afterEffect">
                                  <p:stCondLst>
                                    <p:cond delay="0"/>
                                  </p:stCondLst>
                                  <p:childTnLst>
                                    <p:set>
                                      <p:cBhvr>
                                        <p:cTn id="46" dur="1" fill="hold">
                                          <p:stCondLst>
                                            <p:cond delay="0"/>
                                          </p:stCondLst>
                                        </p:cTn>
                                        <p:tgtEl>
                                          <p:spTgt spid="82"/>
                                        </p:tgtEl>
                                        <p:attrNameLst>
                                          <p:attrName>style.visibility</p:attrName>
                                        </p:attrNameLst>
                                      </p:cBhvr>
                                      <p:to>
                                        <p:strVal val="visible"/>
                                      </p:to>
                                    </p:set>
                                    <p:animEffect transition="in" filter="wipe(up)">
                                      <p:cBhvr>
                                        <p:cTn id="47" dur="500"/>
                                        <p:tgtEl>
                                          <p:spTgt spid="82"/>
                                        </p:tgtEl>
                                      </p:cBhvr>
                                    </p:animEffect>
                                  </p:childTnLst>
                                </p:cTn>
                              </p:par>
                            </p:childTnLst>
                          </p:cTn>
                        </p:par>
                        <p:par>
                          <p:cTn id="48" fill="hold">
                            <p:stCondLst>
                              <p:cond delay="7500"/>
                            </p:stCondLst>
                            <p:childTnLst>
                              <p:par>
                                <p:cTn id="49" presetID="22" presetClass="entr" presetSubtype="2" fill="hold" grpId="0" nodeType="afterEffect">
                                  <p:stCondLst>
                                    <p:cond delay="0"/>
                                  </p:stCondLst>
                                  <p:childTnLst>
                                    <p:set>
                                      <p:cBhvr>
                                        <p:cTn id="50" dur="1" fill="hold">
                                          <p:stCondLst>
                                            <p:cond delay="0"/>
                                          </p:stCondLst>
                                        </p:cTn>
                                        <p:tgtEl>
                                          <p:spTgt spid="84"/>
                                        </p:tgtEl>
                                        <p:attrNameLst>
                                          <p:attrName>style.visibility</p:attrName>
                                        </p:attrNameLst>
                                      </p:cBhvr>
                                      <p:to>
                                        <p:strVal val="visible"/>
                                      </p:to>
                                    </p:set>
                                    <p:animEffect transition="in" filter="wipe(right)">
                                      <p:cBhvr>
                                        <p:cTn id="51" dur="500"/>
                                        <p:tgtEl>
                                          <p:spTgt spid="84"/>
                                        </p:tgtEl>
                                      </p:cBhvr>
                                    </p:animEffect>
                                  </p:childTnLst>
                                </p:cTn>
                              </p:par>
                            </p:childTnLst>
                          </p:cTn>
                        </p:par>
                        <p:par>
                          <p:cTn id="52" fill="hold">
                            <p:stCondLst>
                              <p:cond delay="8000"/>
                            </p:stCondLst>
                            <p:childTnLst>
                              <p:par>
                                <p:cTn id="53" presetID="9" presetClass="entr" presetSubtype="0" fill="hold" grpId="0" nodeType="afterEffect">
                                  <p:stCondLst>
                                    <p:cond delay="0"/>
                                  </p:stCondLst>
                                  <p:childTnLst>
                                    <p:set>
                                      <p:cBhvr>
                                        <p:cTn id="54" dur="1" fill="hold">
                                          <p:stCondLst>
                                            <p:cond delay="0"/>
                                          </p:stCondLst>
                                        </p:cTn>
                                        <p:tgtEl>
                                          <p:spTgt spid="87"/>
                                        </p:tgtEl>
                                        <p:attrNameLst>
                                          <p:attrName>style.visibility</p:attrName>
                                        </p:attrNameLst>
                                      </p:cBhvr>
                                      <p:to>
                                        <p:strVal val="visible"/>
                                      </p:to>
                                    </p:set>
                                    <p:animEffect transition="in" filter="dissolve">
                                      <p:cBhvr>
                                        <p:cTn id="55" dur="500"/>
                                        <p:tgtEl>
                                          <p:spTgt spid="87"/>
                                        </p:tgtEl>
                                      </p:cBhvr>
                                    </p:animEffect>
                                  </p:childTnLst>
                                </p:cTn>
                              </p:par>
                            </p:childTnLst>
                          </p:cTn>
                        </p:par>
                        <p:par>
                          <p:cTn id="56" fill="hold">
                            <p:stCondLst>
                              <p:cond delay="8500"/>
                            </p:stCondLst>
                            <p:childTnLst>
                              <p:par>
                                <p:cTn id="57" presetID="9" presetClass="entr" presetSubtype="0" fill="hold" grpId="0" nodeType="afterEffect">
                                  <p:stCondLst>
                                    <p:cond delay="0"/>
                                  </p:stCondLst>
                                  <p:childTnLst>
                                    <p:set>
                                      <p:cBhvr>
                                        <p:cTn id="58" dur="1" fill="hold">
                                          <p:stCondLst>
                                            <p:cond delay="0"/>
                                          </p:stCondLst>
                                        </p:cTn>
                                        <p:tgtEl>
                                          <p:spTgt spid="88"/>
                                        </p:tgtEl>
                                        <p:attrNameLst>
                                          <p:attrName>style.visibility</p:attrName>
                                        </p:attrNameLst>
                                      </p:cBhvr>
                                      <p:to>
                                        <p:strVal val="visible"/>
                                      </p:to>
                                    </p:set>
                                    <p:animEffect transition="in" filter="dissolve">
                                      <p:cBhvr>
                                        <p:cTn id="59" dur="500"/>
                                        <p:tgtEl>
                                          <p:spTgt spid="88"/>
                                        </p:tgtEl>
                                      </p:cBhvr>
                                    </p:animEffect>
                                  </p:childTnLst>
                                </p:cTn>
                              </p:par>
                            </p:childTnLst>
                          </p:cTn>
                        </p:par>
                        <p:par>
                          <p:cTn id="60" fill="hold">
                            <p:stCondLst>
                              <p:cond delay="9000"/>
                            </p:stCondLst>
                            <p:childTnLst>
                              <p:par>
                                <p:cTn id="61" presetID="2" presetClass="entr" presetSubtype="2" fill="hold" grpId="0" nodeType="afterEffect">
                                  <p:stCondLst>
                                    <p:cond delay="0"/>
                                  </p:stCondLst>
                                  <p:childTnLst>
                                    <p:set>
                                      <p:cBhvr>
                                        <p:cTn id="62" dur="1" fill="hold">
                                          <p:stCondLst>
                                            <p:cond delay="0"/>
                                          </p:stCondLst>
                                        </p:cTn>
                                        <p:tgtEl>
                                          <p:spTgt spid="89"/>
                                        </p:tgtEl>
                                        <p:attrNameLst>
                                          <p:attrName>style.visibility</p:attrName>
                                        </p:attrNameLst>
                                      </p:cBhvr>
                                      <p:to>
                                        <p:strVal val="visible"/>
                                      </p:to>
                                    </p:set>
                                    <p:anim calcmode="lin" valueType="num">
                                      <p:cBhvr additive="base">
                                        <p:cTn id="63" dur="500" fill="hold"/>
                                        <p:tgtEl>
                                          <p:spTgt spid="89"/>
                                        </p:tgtEl>
                                        <p:attrNameLst>
                                          <p:attrName>ppt_x</p:attrName>
                                        </p:attrNameLst>
                                      </p:cBhvr>
                                      <p:tavLst>
                                        <p:tav tm="0">
                                          <p:val>
                                            <p:strVal val="1+#ppt_w/2"/>
                                          </p:val>
                                        </p:tav>
                                        <p:tav tm="100000">
                                          <p:val>
                                            <p:strVal val="#ppt_x"/>
                                          </p:val>
                                        </p:tav>
                                      </p:tavLst>
                                    </p:anim>
                                    <p:anim calcmode="lin" valueType="num">
                                      <p:cBhvr additive="base">
                                        <p:cTn id="64" dur="500" fill="hold"/>
                                        <p:tgtEl>
                                          <p:spTgt spid="89"/>
                                        </p:tgtEl>
                                        <p:attrNameLst>
                                          <p:attrName>ppt_y</p:attrName>
                                        </p:attrNameLst>
                                      </p:cBhvr>
                                      <p:tavLst>
                                        <p:tav tm="0">
                                          <p:val>
                                            <p:strVal val="#ppt_y"/>
                                          </p:val>
                                        </p:tav>
                                        <p:tav tm="100000">
                                          <p:val>
                                            <p:strVal val="#ppt_y"/>
                                          </p:val>
                                        </p:tav>
                                      </p:tavLst>
                                    </p:anim>
                                  </p:childTnLst>
                                </p:cTn>
                              </p:par>
                            </p:childTnLst>
                          </p:cTn>
                        </p:par>
                        <p:par>
                          <p:cTn id="65" fill="hold">
                            <p:stCondLst>
                              <p:cond delay="9500"/>
                            </p:stCondLst>
                            <p:childTnLst>
                              <p:par>
                                <p:cTn id="66" presetID="22" presetClass="entr" presetSubtype="1" fill="hold" grpId="0" nodeType="afterEffect">
                                  <p:stCondLst>
                                    <p:cond delay="0"/>
                                  </p:stCondLst>
                                  <p:childTnLst>
                                    <p:set>
                                      <p:cBhvr>
                                        <p:cTn id="67" dur="1" fill="hold">
                                          <p:stCondLst>
                                            <p:cond delay="0"/>
                                          </p:stCondLst>
                                        </p:cTn>
                                        <p:tgtEl>
                                          <p:spTgt spid="90"/>
                                        </p:tgtEl>
                                        <p:attrNameLst>
                                          <p:attrName>style.visibility</p:attrName>
                                        </p:attrNameLst>
                                      </p:cBhvr>
                                      <p:to>
                                        <p:strVal val="visible"/>
                                      </p:to>
                                    </p:set>
                                    <p:animEffect transition="in" filter="wipe(up)">
                                      <p:cBhvr>
                                        <p:cTn id="68" dur="500"/>
                                        <p:tgtEl>
                                          <p:spTgt spid="90"/>
                                        </p:tgtEl>
                                      </p:cBhvr>
                                    </p:animEffect>
                                  </p:childTnLst>
                                </p:cTn>
                              </p:par>
                            </p:childTnLst>
                          </p:cTn>
                        </p:par>
                        <p:par>
                          <p:cTn id="69" fill="hold">
                            <p:stCondLst>
                              <p:cond delay="10000"/>
                            </p:stCondLst>
                            <p:childTnLst>
                              <p:par>
                                <p:cTn id="70" presetID="22" presetClass="entr" presetSubtype="2" fill="hold" grpId="0" nodeType="afterEffect">
                                  <p:stCondLst>
                                    <p:cond delay="0"/>
                                  </p:stCondLst>
                                  <p:childTnLst>
                                    <p:set>
                                      <p:cBhvr>
                                        <p:cTn id="71" dur="1" fill="hold">
                                          <p:stCondLst>
                                            <p:cond delay="0"/>
                                          </p:stCondLst>
                                        </p:cTn>
                                        <p:tgtEl>
                                          <p:spTgt spid="91"/>
                                        </p:tgtEl>
                                        <p:attrNameLst>
                                          <p:attrName>style.visibility</p:attrName>
                                        </p:attrNameLst>
                                      </p:cBhvr>
                                      <p:to>
                                        <p:strVal val="visible"/>
                                      </p:to>
                                    </p:set>
                                    <p:animEffect transition="in" filter="wipe(right)">
                                      <p:cBhvr>
                                        <p:cTn id="72" dur="500"/>
                                        <p:tgtEl>
                                          <p:spTgt spid="91"/>
                                        </p:tgtEl>
                                      </p:cBhvr>
                                    </p:animEffect>
                                  </p:childTnLst>
                                </p:cTn>
                              </p:par>
                            </p:childTnLst>
                          </p:cTn>
                        </p:par>
                        <p:par>
                          <p:cTn id="73" fill="hold">
                            <p:stCondLst>
                              <p:cond delay="10500"/>
                            </p:stCondLst>
                            <p:childTnLst>
                              <p:par>
                                <p:cTn id="74" presetID="9" presetClass="entr" presetSubtype="0" fill="hold" grpId="0" nodeType="afterEffect">
                                  <p:stCondLst>
                                    <p:cond delay="0"/>
                                  </p:stCondLst>
                                  <p:childTnLst>
                                    <p:set>
                                      <p:cBhvr>
                                        <p:cTn id="75" dur="1" fill="hold">
                                          <p:stCondLst>
                                            <p:cond delay="0"/>
                                          </p:stCondLst>
                                        </p:cTn>
                                        <p:tgtEl>
                                          <p:spTgt spid="92"/>
                                        </p:tgtEl>
                                        <p:attrNameLst>
                                          <p:attrName>style.visibility</p:attrName>
                                        </p:attrNameLst>
                                      </p:cBhvr>
                                      <p:to>
                                        <p:strVal val="visible"/>
                                      </p:to>
                                    </p:set>
                                    <p:animEffect transition="in" filter="dissolve">
                                      <p:cBhvr>
                                        <p:cTn id="76" dur="500"/>
                                        <p:tgtEl>
                                          <p:spTgt spid="92"/>
                                        </p:tgtEl>
                                      </p:cBhvr>
                                    </p:animEffect>
                                  </p:childTnLst>
                                </p:cTn>
                              </p:par>
                            </p:childTnLst>
                          </p:cTn>
                        </p:par>
                        <p:par>
                          <p:cTn id="77" fill="hold">
                            <p:stCondLst>
                              <p:cond delay="11000"/>
                            </p:stCondLst>
                            <p:childTnLst>
                              <p:par>
                                <p:cTn id="78" presetID="9" presetClass="entr" presetSubtype="0" fill="hold" grpId="0" nodeType="afterEffect">
                                  <p:stCondLst>
                                    <p:cond delay="0"/>
                                  </p:stCondLst>
                                  <p:childTnLst>
                                    <p:set>
                                      <p:cBhvr>
                                        <p:cTn id="79" dur="1" fill="hold">
                                          <p:stCondLst>
                                            <p:cond delay="0"/>
                                          </p:stCondLst>
                                        </p:cTn>
                                        <p:tgtEl>
                                          <p:spTgt spid="93"/>
                                        </p:tgtEl>
                                        <p:attrNameLst>
                                          <p:attrName>style.visibility</p:attrName>
                                        </p:attrNameLst>
                                      </p:cBhvr>
                                      <p:to>
                                        <p:strVal val="visible"/>
                                      </p:to>
                                    </p:set>
                                    <p:animEffect transition="in" filter="dissolve">
                                      <p:cBhvr>
                                        <p:cTn id="80" dur="500"/>
                                        <p:tgtEl>
                                          <p:spTgt spid="93"/>
                                        </p:tgtEl>
                                      </p:cBhvr>
                                    </p:animEffect>
                                  </p:childTnLst>
                                </p:cTn>
                              </p:par>
                            </p:childTnLst>
                          </p:cTn>
                        </p:par>
                        <p:par>
                          <p:cTn id="81" fill="hold">
                            <p:stCondLst>
                              <p:cond delay="11500"/>
                            </p:stCondLst>
                            <p:childTnLst>
                              <p:par>
                                <p:cTn id="82" presetID="2" presetClass="entr" presetSubtype="2" fill="hold" grpId="0" nodeType="afterEffect">
                                  <p:stCondLst>
                                    <p:cond delay="0"/>
                                  </p:stCondLst>
                                  <p:childTnLst>
                                    <p:set>
                                      <p:cBhvr>
                                        <p:cTn id="83" dur="1" fill="hold">
                                          <p:stCondLst>
                                            <p:cond delay="0"/>
                                          </p:stCondLst>
                                        </p:cTn>
                                        <p:tgtEl>
                                          <p:spTgt spid="94"/>
                                        </p:tgtEl>
                                        <p:attrNameLst>
                                          <p:attrName>style.visibility</p:attrName>
                                        </p:attrNameLst>
                                      </p:cBhvr>
                                      <p:to>
                                        <p:strVal val="visible"/>
                                      </p:to>
                                    </p:set>
                                    <p:anim calcmode="lin" valueType="num">
                                      <p:cBhvr additive="base">
                                        <p:cTn id="84" dur="500" fill="hold"/>
                                        <p:tgtEl>
                                          <p:spTgt spid="94"/>
                                        </p:tgtEl>
                                        <p:attrNameLst>
                                          <p:attrName>ppt_x</p:attrName>
                                        </p:attrNameLst>
                                      </p:cBhvr>
                                      <p:tavLst>
                                        <p:tav tm="0">
                                          <p:val>
                                            <p:strVal val="1+#ppt_w/2"/>
                                          </p:val>
                                        </p:tav>
                                        <p:tav tm="100000">
                                          <p:val>
                                            <p:strVal val="#ppt_x"/>
                                          </p:val>
                                        </p:tav>
                                      </p:tavLst>
                                    </p:anim>
                                    <p:anim calcmode="lin" valueType="num">
                                      <p:cBhvr additive="base">
                                        <p:cTn id="85" dur="500" fill="hold"/>
                                        <p:tgtEl>
                                          <p:spTgt spid="94"/>
                                        </p:tgtEl>
                                        <p:attrNameLst>
                                          <p:attrName>ppt_y</p:attrName>
                                        </p:attrNameLst>
                                      </p:cBhvr>
                                      <p:tavLst>
                                        <p:tav tm="0">
                                          <p:val>
                                            <p:strVal val="#ppt_y"/>
                                          </p:val>
                                        </p:tav>
                                        <p:tav tm="100000">
                                          <p:val>
                                            <p:strVal val="#ppt_y"/>
                                          </p:val>
                                        </p:tav>
                                      </p:tavLst>
                                    </p:anim>
                                  </p:childTnLst>
                                </p:cTn>
                              </p:par>
                            </p:childTnLst>
                          </p:cTn>
                        </p:par>
                        <p:par>
                          <p:cTn id="86" fill="hold">
                            <p:stCondLst>
                              <p:cond delay="12000"/>
                            </p:stCondLst>
                            <p:childTnLst>
                              <p:par>
                                <p:cTn id="87" presetID="22" presetClass="entr" presetSubtype="1" fill="hold" grpId="0" nodeType="afterEffect">
                                  <p:stCondLst>
                                    <p:cond delay="0"/>
                                  </p:stCondLst>
                                  <p:childTnLst>
                                    <p:set>
                                      <p:cBhvr>
                                        <p:cTn id="88" dur="1" fill="hold">
                                          <p:stCondLst>
                                            <p:cond delay="0"/>
                                          </p:stCondLst>
                                        </p:cTn>
                                        <p:tgtEl>
                                          <p:spTgt spid="95"/>
                                        </p:tgtEl>
                                        <p:attrNameLst>
                                          <p:attrName>style.visibility</p:attrName>
                                        </p:attrNameLst>
                                      </p:cBhvr>
                                      <p:to>
                                        <p:strVal val="visible"/>
                                      </p:to>
                                    </p:set>
                                    <p:animEffect transition="in" filter="wipe(up)">
                                      <p:cBhvr>
                                        <p:cTn id="89" dur="500"/>
                                        <p:tgtEl>
                                          <p:spTgt spid="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p:bldP spid="83" grpId="0"/>
      <p:bldP spid="85" grpId="0"/>
      <p:bldP spid="14" grpId="0"/>
      <p:bldP spid="2" grpId="0" animBg="1"/>
      <p:bldP spid="69" grpId="0" animBg="1"/>
      <p:bldP spid="71" grpId="0" animBg="1" autoUpdateAnimBg="0"/>
      <p:bldP spid="79" grpId="0" autoUpdateAnimBg="0"/>
      <p:bldP spid="81" grpId="0" autoUpdateAnimBg="0"/>
      <p:bldP spid="82" grpId="0"/>
      <p:bldP spid="84" grpId="0" animBg="1"/>
      <p:bldP spid="87" grpId="0" animBg="1" autoUpdateAnimBg="0"/>
      <p:bldP spid="88" grpId="0" autoUpdateAnimBg="0"/>
      <p:bldP spid="89" grpId="0" autoUpdateAnimBg="0"/>
      <p:bldP spid="90" grpId="0"/>
      <p:bldP spid="91" grpId="0" animBg="1"/>
      <p:bldP spid="92" grpId="0" animBg="1" autoUpdateAnimBg="0"/>
      <p:bldP spid="93" grpId="0" autoUpdateAnimBg="0"/>
      <p:bldP spid="94" grpId="0" autoUpdateAnimBg="0"/>
      <p:bldP spid="95"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1262</TotalTime>
  <Words>1398</Words>
  <Application>Microsoft Office PowerPoint</Application>
  <PresentationFormat>Custom</PresentationFormat>
  <Paragraphs>249</Paragraphs>
  <Slides>15</Slides>
  <Notes>1</Notes>
  <HiddenSlides>0</HiddenSlides>
  <MMClips>0</MMClips>
  <ScaleCrop>false</ScaleCrop>
  <HeadingPairs>
    <vt:vector size="4" baseType="variant">
      <vt:variant>
        <vt:lpstr>Theme</vt:lpstr>
      </vt:variant>
      <vt:variant>
        <vt:i4>3</vt:i4>
      </vt:variant>
      <vt:variant>
        <vt:lpstr>Slide Titles</vt:lpstr>
      </vt:variant>
      <vt:variant>
        <vt:i4>15</vt:i4>
      </vt:variant>
    </vt:vector>
  </HeadingPairs>
  <TitlesOfParts>
    <vt:vector size="18" baseType="lpstr">
      <vt:lpstr>Office Theme</vt:lpstr>
      <vt:lpstr>1_Office Theme</vt:lpstr>
      <vt:lpstr>2_Office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Milad Zarei Nia</Manager>
  <Company>SlideMaster.ir</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Milad</dc:creator>
  <cp:lastModifiedBy>KAVOSH</cp:lastModifiedBy>
  <cp:revision>160</cp:revision>
  <dcterms:created xsi:type="dcterms:W3CDTF">2019-12-11T12:54:59Z</dcterms:created>
  <dcterms:modified xsi:type="dcterms:W3CDTF">2024-05-16T01:03:34Z</dcterms:modified>
  <cp:version>2</cp:version>
</cp:coreProperties>
</file>